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6" r:id="rId1"/>
  </p:sldMasterIdLst>
  <p:notesMasterIdLst>
    <p:notesMasterId r:id="rId21"/>
  </p:notesMasterIdLst>
  <p:sldIdLst>
    <p:sldId id="259" r:id="rId2"/>
    <p:sldId id="280" r:id="rId3"/>
    <p:sldId id="278" r:id="rId4"/>
    <p:sldId id="290" r:id="rId5"/>
    <p:sldId id="266" r:id="rId6"/>
    <p:sldId id="267" r:id="rId7"/>
    <p:sldId id="283" r:id="rId8"/>
    <p:sldId id="270" r:id="rId9"/>
    <p:sldId id="275" r:id="rId10"/>
    <p:sldId id="277" r:id="rId11"/>
    <p:sldId id="285" r:id="rId12"/>
    <p:sldId id="268" r:id="rId13"/>
    <p:sldId id="288" r:id="rId14"/>
    <p:sldId id="269" r:id="rId15"/>
    <p:sldId id="284" r:id="rId16"/>
    <p:sldId id="281" r:id="rId17"/>
    <p:sldId id="276" r:id="rId18"/>
    <p:sldId id="286" r:id="rId19"/>
    <p:sldId id="273" r:id="rId20"/>
  </p:sldIdLst>
  <p:sldSz cx="13716000"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17"/>
    <p:restoredTop sz="84180"/>
  </p:normalViewPr>
  <p:slideViewPr>
    <p:cSldViewPr snapToGrid="0" snapToObjects="1">
      <p:cViewPr>
        <p:scale>
          <a:sx n="52" d="100"/>
          <a:sy n="52" d="100"/>
        </p:scale>
        <p:origin x="133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8948C0-EC5C-9E41-9DEE-622318C4F48C}" type="datetimeFigureOut">
              <a:rPr lang="en-US" smtClean="0"/>
              <a:t>7/14/21</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02AACD-DBFF-E94A-B9E6-6AAF40FB9DD4}" type="slidenum">
              <a:rPr lang="en-US" smtClean="0"/>
              <a:t>‹#›</a:t>
            </a:fld>
            <a:endParaRPr lang="en-US"/>
          </a:p>
        </p:txBody>
      </p:sp>
    </p:spTree>
    <p:extLst>
      <p:ext uri="{BB962C8B-B14F-4D97-AF65-F5344CB8AC3E}">
        <p14:creationId xmlns:p14="http://schemas.microsoft.com/office/powerpoint/2010/main" val="1095412142"/>
      </p:ext>
    </p:extLst>
  </p:cSld>
  <p:clrMap bg1="lt1" tx1="dk1" bg2="lt2" tx2="dk2" accent1="accent1" accent2="accent2" accent3="accent3" accent4="accent4" accent5="accent5" accent6="accent6" hlink="hlink" folHlink="folHlink"/>
  <p:notesStyle>
    <a:lvl1pPr marL="0" algn="l" defTabSz="1316736" rtl="0" eaLnBrk="1" latinLnBrk="0" hangingPunct="1">
      <a:defRPr sz="1728" kern="1200">
        <a:solidFill>
          <a:schemeClr val="tx1"/>
        </a:solidFill>
        <a:latin typeface="+mn-lt"/>
        <a:ea typeface="+mn-ea"/>
        <a:cs typeface="+mn-cs"/>
      </a:defRPr>
    </a:lvl1pPr>
    <a:lvl2pPr marL="658368" algn="l" defTabSz="1316736" rtl="0" eaLnBrk="1" latinLnBrk="0" hangingPunct="1">
      <a:defRPr sz="1728" kern="1200">
        <a:solidFill>
          <a:schemeClr val="tx1"/>
        </a:solidFill>
        <a:latin typeface="+mn-lt"/>
        <a:ea typeface="+mn-ea"/>
        <a:cs typeface="+mn-cs"/>
      </a:defRPr>
    </a:lvl2pPr>
    <a:lvl3pPr marL="1316736" algn="l" defTabSz="1316736" rtl="0" eaLnBrk="1" latinLnBrk="0" hangingPunct="1">
      <a:defRPr sz="1728" kern="1200">
        <a:solidFill>
          <a:schemeClr val="tx1"/>
        </a:solidFill>
        <a:latin typeface="+mn-lt"/>
        <a:ea typeface="+mn-ea"/>
        <a:cs typeface="+mn-cs"/>
      </a:defRPr>
    </a:lvl3pPr>
    <a:lvl4pPr marL="1975104" algn="l" defTabSz="1316736" rtl="0" eaLnBrk="1" latinLnBrk="0" hangingPunct="1">
      <a:defRPr sz="1728" kern="1200">
        <a:solidFill>
          <a:schemeClr val="tx1"/>
        </a:solidFill>
        <a:latin typeface="+mn-lt"/>
        <a:ea typeface="+mn-ea"/>
        <a:cs typeface="+mn-cs"/>
      </a:defRPr>
    </a:lvl4pPr>
    <a:lvl5pPr marL="2633472" algn="l" defTabSz="1316736" rtl="0" eaLnBrk="1" latinLnBrk="0" hangingPunct="1">
      <a:defRPr sz="1728" kern="1200">
        <a:solidFill>
          <a:schemeClr val="tx1"/>
        </a:solidFill>
        <a:latin typeface="+mn-lt"/>
        <a:ea typeface="+mn-ea"/>
        <a:cs typeface="+mn-cs"/>
      </a:defRPr>
    </a:lvl5pPr>
    <a:lvl6pPr marL="3291840" algn="l" defTabSz="1316736" rtl="0" eaLnBrk="1" latinLnBrk="0" hangingPunct="1">
      <a:defRPr sz="1728" kern="1200">
        <a:solidFill>
          <a:schemeClr val="tx1"/>
        </a:solidFill>
        <a:latin typeface="+mn-lt"/>
        <a:ea typeface="+mn-ea"/>
        <a:cs typeface="+mn-cs"/>
      </a:defRPr>
    </a:lvl6pPr>
    <a:lvl7pPr marL="3950208" algn="l" defTabSz="1316736" rtl="0" eaLnBrk="1" latinLnBrk="0" hangingPunct="1">
      <a:defRPr sz="1728" kern="1200">
        <a:solidFill>
          <a:schemeClr val="tx1"/>
        </a:solidFill>
        <a:latin typeface="+mn-lt"/>
        <a:ea typeface="+mn-ea"/>
        <a:cs typeface="+mn-cs"/>
      </a:defRPr>
    </a:lvl7pPr>
    <a:lvl8pPr marL="4608576" algn="l" defTabSz="1316736" rtl="0" eaLnBrk="1" latinLnBrk="0" hangingPunct="1">
      <a:defRPr sz="1728" kern="1200">
        <a:solidFill>
          <a:schemeClr val="tx1"/>
        </a:solidFill>
        <a:latin typeface="+mn-lt"/>
        <a:ea typeface="+mn-ea"/>
        <a:cs typeface="+mn-cs"/>
      </a:defRPr>
    </a:lvl8pPr>
    <a:lvl9pPr marL="5266944" algn="l" defTabSz="1316736" rtl="0" eaLnBrk="1" latinLnBrk="0" hangingPunct="1">
      <a:defRPr sz="172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5950" y="1143000"/>
            <a:ext cx="3086100" cy="3086100"/>
          </a:xfrm>
        </p:spPr>
      </p:sp>
      <p:sp>
        <p:nvSpPr>
          <p:cNvPr id="3" name="Notes Placeholder 2"/>
          <p:cNvSpPr>
            <a:spLocks noGrp="1"/>
          </p:cNvSpPr>
          <p:nvPr>
            <p:ph type="body" idx="1"/>
          </p:nvPr>
        </p:nvSpPr>
        <p:spPr/>
        <p:txBody>
          <a:bodyPr/>
          <a:lstStyle/>
          <a:p>
            <a:r>
              <a:rPr lang="en-US" dirty="0"/>
              <a:t>Figure 1</a:t>
            </a:r>
          </a:p>
          <a:p>
            <a:r>
              <a:rPr lang="en-US" dirty="0"/>
              <a:t>Schematic of plane stress pure shear test geometry with height of $2h$ where crack length is half the length of the domain, $2L$. Displacement is denoted by $\Delta$. </a:t>
            </a:r>
          </a:p>
        </p:txBody>
      </p:sp>
      <p:sp>
        <p:nvSpPr>
          <p:cNvPr id="4" name="Slide Number Placeholder 3"/>
          <p:cNvSpPr>
            <a:spLocks noGrp="1"/>
          </p:cNvSpPr>
          <p:nvPr>
            <p:ph type="sldNum" sz="quarter" idx="5"/>
          </p:nvPr>
        </p:nvSpPr>
        <p:spPr/>
        <p:txBody>
          <a:bodyPr/>
          <a:lstStyle/>
          <a:p>
            <a:fld id="{BF02AACD-DBFF-E94A-B9E6-6AAF40FB9DD4}" type="slidenum">
              <a:rPr lang="en-US" smtClean="0"/>
              <a:t>1</a:t>
            </a:fld>
            <a:endParaRPr lang="en-US"/>
          </a:p>
        </p:txBody>
      </p:sp>
    </p:spTree>
    <p:extLst>
      <p:ext uri="{BB962C8B-B14F-4D97-AF65-F5344CB8AC3E}">
        <p14:creationId xmlns:p14="http://schemas.microsoft.com/office/powerpoint/2010/main" val="1121171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3: </a:t>
            </a:r>
          </a:p>
          <a:p>
            <a:endParaRPr lang="en-US" dirty="0"/>
          </a:p>
          <a:p>
            <a:r>
              <a:rPr lang="en-US" dirty="0"/>
              <a:t>Step 296 and Delta 0.526943</a:t>
            </a:r>
          </a:p>
          <a:p>
            <a:endParaRPr lang="en-US" dirty="0"/>
          </a:p>
          <a:p>
            <a:r>
              <a:rPr lang="en-US" dirty="0"/>
              <a:t>Current configuration of plane-stress pure shear test results with height, $2h = 1$, and length $2L = 6$ where the element size, $h_{size} = 0.002$. The fracture energy, $</a:t>
            </a:r>
            <a:r>
              <a:rPr lang="en-US" dirty="0" err="1"/>
              <a:t>G_c</a:t>
            </a:r>
            <a:r>
              <a:rPr lang="en-US" dirty="0"/>
              <a:t> = 1$, shear modulus, $\mu = 1$, and bulk modulus $\kappa = 1 \times 10^5$ are specified and the sample is loaded until crack propagation. a) Phase-field (damage) field where the damage field is specified over 20 elements, b) pressure, and ) relevant components of the nominal stress field. </a:t>
            </a:r>
          </a:p>
        </p:txBody>
      </p:sp>
      <p:sp>
        <p:nvSpPr>
          <p:cNvPr id="4" name="Slide Number Placeholder 3"/>
          <p:cNvSpPr>
            <a:spLocks noGrp="1"/>
          </p:cNvSpPr>
          <p:nvPr>
            <p:ph type="sldNum" sz="quarter" idx="5"/>
          </p:nvPr>
        </p:nvSpPr>
        <p:spPr/>
        <p:txBody>
          <a:bodyPr/>
          <a:lstStyle/>
          <a:p>
            <a:fld id="{BF02AACD-DBFF-E94A-B9E6-6AAF40FB9DD4}" type="slidenum">
              <a:rPr lang="en-US" smtClean="0"/>
              <a:t>12</a:t>
            </a:fld>
            <a:endParaRPr lang="en-US"/>
          </a:p>
        </p:txBody>
      </p:sp>
    </p:spTree>
    <p:extLst>
      <p:ext uri="{BB962C8B-B14F-4D97-AF65-F5344CB8AC3E}">
        <p14:creationId xmlns:p14="http://schemas.microsoft.com/office/powerpoint/2010/main" val="33842734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16736" rtl="0" eaLnBrk="1" fontAlgn="auto" latinLnBrk="0" hangingPunct="1">
              <a:lnSpc>
                <a:spcPct val="100000"/>
              </a:lnSpc>
              <a:spcBef>
                <a:spcPts val="0"/>
              </a:spcBef>
              <a:spcAft>
                <a:spcPts val="0"/>
              </a:spcAft>
              <a:buClrTx/>
              <a:buSzTx/>
              <a:buFontTx/>
              <a:buNone/>
              <a:tabLst/>
              <a:defRPr/>
            </a:pPr>
            <a:r>
              <a:rPr lang="en-US" dirty="0"/>
              <a:t>Step 293 and Delta 0.526943</a:t>
            </a:r>
          </a:p>
          <a:p>
            <a:endParaRPr lang="en-US" dirty="0"/>
          </a:p>
        </p:txBody>
      </p:sp>
      <p:sp>
        <p:nvSpPr>
          <p:cNvPr id="4" name="Slide Number Placeholder 3"/>
          <p:cNvSpPr>
            <a:spLocks noGrp="1"/>
          </p:cNvSpPr>
          <p:nvPr>
            <p:ph type="sldNum" sz="quarter" idx="5"/>
          </p:nvPr>
        </p:nvSpPr>
        <p:spPr/>
        <p:txBody>
          <a:bodyPr/>
          <a:lstStyle/>
          <a:p>
            <a:fld id="{BF02AACD-DBFF-E94A-B9E6-6AAF40FB9DD4}" type="slidenum">
              <a:rPr lang="en-US" smtClean="0"/>
              <a:t>13</a:t>
            </a:fld>
            <a:endParaRPr lang="en-US"/>
          </a:p>
        </p:txBody>
      </p:sp>
    </p:spTree>
    <p:extLst>
      <p:ext uri="{BB962C8B-B14F-4D97-AF65-F5344CB8AC3E}">
        <p14:creationId xmlns:p14="http://schemas.microsoft.com/office/powerpoint/2010/main" val="27596432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5: Original</a:t>
            </a:r>
          </a:p>
        </p:txBody>
      </p:sp>
      <p:sp>
        <p:nvSpPr>
          <p:cNvPr id="4" name="Slide Number Placeholder 3"/>
          <p:cNvSpPr>
            <a:spLocks noGrp="1"/>
          </p:cNvSpPr>
          <p:nvPr>
            <p:ph type="sldNum" sz="quarter" idx="5"/>
          </p:nvPr>
        </p:nvSpPr>
        <p:spPr/>
        <p:txBody>
          <a:bodyPr/>
          <a:lstStyle/>
          <a:p>
            <a:fld id="{BF02AACD-DBFF-E94A-B9E6-6AAF40FB9DD4}" type="slidenum">
              <a:rPr lang="en-US" smtClean="0"/>
              <a:t>14</a:t>
            </a:fld>
            <a:endParaRPr lang="en-US"/>
          </a:p>
        </p:txBody>
      </p:sp>
    </p:spTree>
    <p:extLst>
      <p:ext uri="{BB962C8B-B14F-4D97-AF65-F5344CB8AC3E}">
        <p14:creationId xmlns:p14="http://schemas.microsoft.com/office/powerpoint/2010/main" val="4176668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5: Original</a:t>
            </a:r>
          </a:p>
        </p:txBody>
      </p:sp>
      <p:sp>
        <p:nvSpPr>
          <p:cNvPr id="4" name="Slide Number Placeholder 3"/>
          <p:cNvSpPr>
            <a:spLocks noGrp="1"/>
          </p:cNvSpPr>
          <p:nvPr>
            <p:ph type="sldNum" sz="quarter" idx="5"/>
          </p:nvPr>
        </p:nvSpPr>
        <p:spPr/>
        <p:txBody>
          <a:bodyPr/>
          <a:lstStyle/>
          <a:p>
            <a:fld id="{BF02AACD-DBFF-E94A-B9E6-6AAF40FB9DD4}" type="slidenum">
              <a:rPr lang="en-US" smtClean="0"/>
              <a:t>15</a:t>
            </a:fld>
            <a:endParaRPr lang="en-US"/>
          </a:p>
        </p:txBody>
      </p:sp>
    </p:spTree>
    <p:extLst>
      <p:ext uri="{BB962C8B-B14F-4D97-AF65-F5344CB8AC3E}">
        <p14:creationId xmlns:p14="http://schemas.microsoft.com/office/powerpoint/2010/main" val="2307887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5: </a:t>
            </a:r>
          </a:p>
        </p:txBody>
      </p:sp>
      <p:sp>
        <p:nvSpPr>
          <p:cNvPr id="4" name="Slide Number Placeholder 3"/>
          <p:cNvSpPr>
            <a:spLocks noGrp="1"/>
          </p:cNvSpPr>
          <p:nvPr>
            <p:ph type="sldNum" sz="quarter" idx="5"/>
          </p:nvPr>
        </p:nvSpPr>
        <p:spPr/>
        <p:txBody>
          <a:bodyPr/>
          <a:lstStyle/>
          <a:p>
            <a:fld id="{BF02AACD-DBFF-E94A-B9E6-6AAF40FB9DD4}" type="slidenum">
              <a:rPr lang="en-US" smtClean="0"/>
              <a:t>16</a:t>
            </a:fld>
            <a:endParaRPr lang="en-US"/>
          </a:p>
        </p:txBody>
      </p:sp>
    </p:spTree>
    <p:extLst>
      <p:ext uri="{BB962C8B-B14F-4D97-AF65-F5344CB8AC3E}">
        <p14:creationId xmlns:p14="http://schemas.microsoft.com/office/powerpoint/2010/main" val="29892764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8: Evolution of the third invariant of the deformation tensor, $J = \det \</a:t>
            </a:r>
            <a:r>
              <a:rPr lang="en-US" dirty="0" err="1"/>
              <a:t>mathbf</a:t>
            </a:r>
            <a:r>
              <a:rPr lang="en-US" dirty="0"/>
              <a:t>{F}$ </a:t>
            </a:r>
          </a:p>
          <a:p>
            <a:endParaRPr lang="en-US" dirty="0"/>
          </a:p>
          <a:p>
            <a:r>
              <a:rPr lang="en-US" dirty="0"/>
              <a:t> </a:t>
            </a:r>
          </a:p>
          <a:p>
            <a:r>
              <a:rPr lang="en-US" dirty="0"/>
              <a:t>0, 50, 150, 250, 274, 275</a:t>
            </a:r>
          </a:p>
          <a:p>
            <a:endParaRPr lang="en-US" dirty="0"/>
          </a:p>
        </p:txBody>
      </p:sp>
      <p:sp>
        <p:nvSpPr>
          <p:cNvPr id="4" name="Slide Number Placeholder 3"/>
          <p:cNvSpPr>
            <a:spLocks noGrp="1"/>
          </p:cNvSpPr>
          <p:nvPr>
            <p:ph type="sldNum" sz="quarter" idx="5"/>
          </p:nvPr>
        </p:nvSpPr>
        <p:spPr/>
        <p:txBody>
          <a:bodyPr/>
          <a:lstStyle/>
          <a:p>
            <a:fld id="{BF02AACD-DBFF-E94A-B9E6-6AAF40FB9DD4}" type="slidenum">
              <a:rPr lang="en-US" smtClean="0"/>
              <a:t>17</a:t>
            </a:fld>
            <a:endParaRPr lang="en-US"/>
          </a:p>
        </p:txBody>
      </p:sp>
    </p:spTree>
    <p:extLst>
      <p:ext uri="{BB962C8B-B14F-4D97-AF65-F5344CB8AC3E}">
        <p14:creationId xmlns:p14="http://schemas.microsoft.com/office/powerpoint/2010/main" val="3025637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8: Evolution of the third invariant of the deformation tensor, $J = \det \</a:t>
            </a:r>
            <a:r>
              <a:rPr lang="en-US" dirty="0" err="1"/>
              <a:t>mathbf</a:t>
            </a:r>
            <a:r>
              <a:rPr lang="en-US" dirty="0"/>
              <a:t>{F}$ </a:t>
            </a:r>
          </a:p>
          <a:p>
            <a:endParaRPr lang="en-US" dirty="0"/>
          </a:p>
          <a:p>
            <a:endParaRPr lang="en-US" dirty="0"/>
          </a:p>
          <a:p>
            <a:r>
              <a:rPr lang="en-US" dirty="0"/>
              <a:t>0, 50, 150, 250, 274, 275</a:t>
            </a:r>
          </a:p>
          <a:p>
            <a:endParaRPr lang="en-US" dirty="0"/>
          </a:p>
        </p:txBody>
      </p:sp>
      <p:sp>
        <p:nvSpPr>
          <p:cNvPr id="4" name="Slide Number Placeholder 3"/>
          <p:cNvSpPr>
            <a:spLocks noGrp="1"/>
          </p:cNvSpPr>
          <p:nvPr>
            <p:ph type="sldNum" sz="quarter" idx="5"/>
          </p:nvPr>
        </p:nvSpPr>
        <p:spPr/>
        <p:txBody>
          <a:bodyPr/>
          <a:lstStyle/>
          <a:p>
            <a:fld id="{BF02AACD-DBFF-E94A-B9E6-6AAF40FB9DD4}" type="slidenum">
              <a:rPr lang="en-US" smtClean="0"/>
              <a:t>18</a:t>
            </a:fld>
            <a:endParaRPr lang="en-US"/>
          </a:p>
        </p:txBody>
      </p:sp>
    </p:spTree>
    <p:extLst>
      <p:ext uri="{BB962C8B-B14F-4D97-AF65-F5344CB8AC3E}">
        <p14:creationId xmlns:p14="http://schemas.microsoft.com/office/powerpoint/2010/main" val="20209616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9</a:t>
            </a:r>
          </a:p>
        </p:txBody>
      </p:sp>
      <p:sp>
        <p:nvSpPr>
          <p:cNvPr id="4" name="Slide Number Placeholder 3"/>
          <p:cNvSpPr>
            <a:spLocks noGrp="1"/>
          </p:cNvSpPr>
          <p:nvPr>
            <p:ph type="sldNum" sz="quarter" idx="5"/>
          </p:nvPr>
        </p:nvSpPr>
        <p:spPr/>
        <p:txBody>
          <a:bodyPr/>
          <a:lstStyle/>
          <a:p>
            <a:fld id="{BF02AACD-DBFF-E94A-B9E6-6AAF40FB9DD4}" type="slidenum">
              <a:rPr lang="en-US" smtClean="0"/>
              <a:t>19</a:t>
            </a:fld>
            <a:endParaRPr lang="en-US"/>
          </a:p>
        </p:txBody>
      </p:sp>
    </p:spTree>
    <p:extLst>
      <p:ext uri="{BB962C8B-B14F-4D97-AF65-F5344CB8AC3E}">
        <p14:creationId xmlns:p14="http://schemas.microsoft.com/office/powerpoint/2010/main" val="1960996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 Comparison of the Mode I deformation field $y_1$ and $y_2$ simulation results with the range of the analytical solution. Phase-field results include diffused results (red) where the phase-field is diffused over 20 elements and discrete crack geometry (black). </a:t>
            </a:r>
          </a:p>
        </p:txBody>
      </p:sp>
      <p:sp>
        <p:nvSpPr>
          <p:cNvPr id="4" name="Slide Number Placeholder 3"/>
          <p:cNvSpPr>
            <a:spLocks noGrp="1"/>
          </p:cNvSpPr>
          <p:nvPr>
            <p:ph type="sldNum" sz="quarter" idx="5"/>
          </p:nvPr>
        </p:nvSpPr>
        <p:spPr/>
        <p:txBody>
          <a:bodyPr/>
          <a:lstStyle/>
          <a:p>
            <a:fld id="{BF02AACD-DBFF-E94A-B9E6-6AAF40FB9DD4}" type="slidenum">
              <a:rPr lang="en-US" smtClean="0"/>
              <a:t>2</a:t>
            </a:fld>
            <a:endParaRPr lang="en-US"/>
          </a:p>
        </p:txBody>
      </p:sp>
    </p:spTree>
    <p:extLst>
      <p:ext uri="{BB962C8B-B14F-4D97-AF65-F5344CB8AC3E}">
        <p14:creationId xmlns:p14="http://schemas.microsoft.com/office/powerpoint/2010/main" val="2227583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02AACD-DBFF-E94A-B9E6-6AAF40FB9DD4}" type="slidenum">
              <a:rPr lang="en-US" smtClean="0"/>
              <a:t>4</a:t>
            </a:fld>
            <a:endParaRPr lang="en-US"/>
          </a:p>
        </p:txBody>
      </p:sp>
    </p:spTree>
    <p:extLst>
      <p:ext uri="{BB962C8B-B14F-4D97-AF65-F5344CB8AC3E}">
        <p14:creationId xmlns:p14="http://schemas.microsoft.com/office/powerpoint/2010/main" val="2634121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4: </a:t>
            </a:r>
          </a:p>
          <a:p>
            <a:r>
              <a:rPr lang="en-US" dirty="0"/>
              <a:t>a) Simulation geometry to study stable crack propagation in 2D motivated by trapezoidal simulations \cite{} where length and height are defined as $2L$ and $2h$ respectively. A region of $2h_0$ allows for uniform refinement for the phase-field method. A circle with radius $r$ is used to define the top and bottom surface and b) the evolution of the energies as the displacement on the top surface is increased and the bottom surface is held fixed. </a:t>
            </a:r>
          </a:p>
        </p:txBody>
      </p:sp>
      <p:sp>
        <p:nvSpPr>
          <p:cNvPr id="4" name="Slide Number Placeholder 3"/>
          <p:cNvSpPr>
            <a:spLocks noGrp="1"/>
          </p:cNvSpPr>
          <p:nvPr>
            <p:ph type="sldNum" sz="quarter" idx="5"/>
          </p:nvPr>
        </p:nvSpPr>
        <p:spPr/>
        <p:txBody>
          <a:bodyPr/>
          <a:lstStyle/>
          <a:p>
            <a:fld id="{BF02AACD-DBFF-E94A-B9E6-6AAF40FB9DD4}" type="slidenum">
              <a:rPr lang="en-US" smtClean="0"/>
              <a:t>6</a:t>
            </a:fld>
            <a:endParaRPr lang="en-US"/>
          </a:p>
        </p:txBody>
      </p:sp>
    </p:spTree>
    <p:extLst>
      <p:ext uri="{BB962C8B-B14F-4D97-AF65-F5344CB8AC3E}">
        <p14:creationId xmlns:p14="http://schemas.microsoft.com/office/powerpoint/2010/main" val="2715862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5: Original</a:t>
            </a:r>
          </a:p>
        </p:txBody>
      </p:sp>
      <p:sp>
        <p:nvSpPr>
          <p:cNvPr id="4" name="Slide Number Placeholder 3"/>
          <p:cNvSpPr>
            <a:spLocks noGrp="1"/>
          </p:cNvSpPr>
          <p:nvPr>
            <p:ph type="sldNum" sz="quarter" idx="5"/>
          </p:nvPr>
        </p:nvSpPr>
        <p:spPr/>
        <p:txBody>
          <a:bodyPr/>
          <a:lstStyle/>
          <a:p>
            <a:fld id="{BF02AACD-DBFF-E94A-B9E6-6AAF40FB9DD4}" type="slidenum">
              <a:rPr lang="en-US" smtClean="0"/>
              <a:t>7</a:t>
            </a:fld>
            <a:endParaRPr lang="en-US"/>
          </a:p>
        </p:txBody>
      </p:sp>
    </p:spTree>
    <p:extLst>
      <p:ext uri="{BB962C8B-B14F-4D97-AF65-F5344CB8AC3E}">
        <p14:creationId xmlns:p14="http://schemas.microsoft.com/office/powerpoint/2010/main" val="2527961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6</a:t>
            </a:r>
          </a:p>
          <a:p>
            <a:r>
              <a:rPr lang="en-US" dirty="0"/>
              <a:t>Geometry for 3D notched sample where height is $2H = 1.5$, length is $2L = 1.0$, and thickness is $2T= 0.032$. The element size is $h_{size} = 0.008$ close to the crack and $0.04$ at the boundaries.   </a:t>
            </a:r>
          </a:p>
        </p:txBody>
      </p:sp>
      <p:sp>
        <p:nvSpPr>
          <p:cNvPr id="4" name="Slide Number Placeholder 3"/>
          <p:cNvSpPr>
            <a:spLocks noGrp="1"/>
          </p:cNvSpPr>
          <p:nvPr>
            <p:ph type="sldNum" sz="quarter" idx="5"/>
          </p:nvPr>
        </p:nvSpPr>
        <p:spPr/>
        <p:txBody>
          <a:bodyPr/>
          <a:lstStyle/>
          <a:p>
            <a:fld id="{BF02AACD-DBFF-E94A-B9E6-6AAF40FB9DD4}" type="slidenum">
              <a:rPr lang="en-US" smtClean="0"/>
              <a:t>8</a:t>
            </a:fld>
            <a:endParaRPr lang="en-US"/>
          </a:p>
        </p:txBody>
      </p:sp>
    </p:spTree>
    <p:extLst>
      <p:ext uri="{BB962C8B-B14F-4D97-AF65-F5344CB8AC3E}">
        <p14:creationId xmlns:p14="http://schemas.microsoft.com/office/powerpoint/2010/main" val="4164302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7: Damage evolution for 3D notched sample where the fracture energy, $</a:t>
            </a:r>
            <a:r>
              <a:rPr lang="en-US" dirty="0" err="1"/>
              <a:t>G_c</a:t>
            </a:r>
            <a:r>
              <a:rPr lang="en-US" dirty="0"/>
              <a:t> = 1$, shear modulus, $\mu = 1$, and bulk modulus $\kappa = 200$ are specified and the sample is loaded until the crack propagates through the sample fully. </a:t>
            </a:r>
          </a:p>
          <a:p>
            <a:endParaRPr lang="en-US" dirty="0"/>
          </a:p>
          <a:p>
            <a:r>
              <a:rPr lang="en-US" dirty="0"/>
              <a:t>0, 50, 150, 250, 274, 275</a:t>
            </a:r>
          </a:p>
          <a:p>
            <a:endParaRPr lang="en-US" dirty="0"/>
          </a:p>
        </p:txBody>
      </p:sp>
      <p:sp>
        <p:nvSpPr>
          <p:cNvPr id="4" name="Slide Number Placeholder 3"/>
          <p:cNvSpPr>
            <a:spLocks noGrp="1"/>
          </p:cNvSpPr>
          <p:nvPr>
            <p:ph type="sldNum" sz="quarter" idx="5"/>
          </p:nvPr>
        </p:nvSpPr>
        <p:spPr/>
        <p:txBody>
          <a:bodyPr/>
          <a:lstStyle/>
          <a:p>
            <a:fld id="{BF02AACD-DBFF-E94A-B9E6-6AAF40FB9DD4}" type="slidenum">
              <a:rPr lang="en-US" smtClean="0"/>
              <a:t>9</a:t>
            </a:fld>
            <a:endParaRPr lang="en-US"/>
          </a:p>
        </p:txBody>
      </p:sp>
    </p:spTree>
    <p:extLst>
      <p:ext uri="{BB962C8B-B14F-4D97-AF65-F5344CB8AC3E}">
        <p14:creationId xmlns:p14="http://schemas.microsoft.com/office/powerpoint/2010/main" val="2174763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8: Evolution of the third invariant of the deformation tensor, $J = \det \</a:t>
            </a:r>
            <a:r>
              <a:rPr lang="en-US" dirty="0" err="1"/>
              <a:t>mathbf</a:t>
            </a:r>
            <a:r>
              <a:rPr lang="en-US" dirty="0"/>
              <a:t>{F}$ </a:t>
            </a:r>
          </a:p>
          <a:p>
            <a:endParaRPr lang="en-US" dirty="0"/>
          </a:p>
          <a:p>
            <a:endParaRPr lang="en-US" dirty="0"/>
          </a:p>
          <a:p>
            <a:r>
              <a:rPr lang="en-US" dirty="0"/>
              <a:t>0, 50, 150, 250, 274, 275</a:t>
            </a:r>
          </a:p>
          <a:p>
            <a:endParaRPr lang="en-US" dirty="0"/>
          </a:p>
        </p:txBody>
      </p:sp>
      <p:sp>
        <p:nvSpPr>
          <p:cNvPr id="4" name="Slide Number Placeholder 3"/>
          <p:cNvSpPr>
            <a:spLocks noGrp="1"/>
          </p:cNvSpPr>
          <p:nvPr>
            <p:ph type="sldNum" sz="quarter" idx="5"/>
          </p:nvPr>
        </p:nvSpPr>
        <p:spPr/>
        <p:txBody>
          <a:bodyPr/>
          <a:lstStyle/>
          <a:p>
            <a:fld id="{BF02AACD-DBFF-E94A-B9E6-6AAF40FB9DD4}" type="slidenum">
              <a:rPr lang="en-US" smtClean="0"/>
              <a:t>10</a:t>
            </a:fld>
            <a:endParaRPr lang="en-US"/>
          </a:p>
        </p:txBody>
      </p:sp>
    </p:spTree>
    <p:extLst>
      <p:ext uri="{BB962C8B-B14F-4D97-AF65-F5344CB8AC3E}">
        <p14:creationId xmlns:p14="http://schemas.microsoft.com/office/powerpoint/2010/main" val="962857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9</a:t>
            </a:r>
          </a:p>
        </p:txBody>
      </p:sp>
      <p:sp>
        <p:nvSpPr>
          <p:cNvPr id="4" name="Slide Number Placeholder 3"/>
          <p:cNvSpPr>
            <a:spLocks noGrp="1"/>
          </p:cNvSpPr>
          <p:nvPr>
            <p:ph type="sldNum" sz="quarter" idx="5"/>
          </p:nvPr>
        </p:nvSpPr>
        <p:spPr/>
        <p:txBody>
          <a:bodyPr/>
          <a:lstStyle/>
          <a:p>
            <a:fld id="{BF02AACD-DBFF-E94A-B9E6-6AAF40FB9DD4}" type="slidenum">
              <a:rPr lang="en-US" smtClean="0"/>
              <a:t>11</a:t>
            </a:fld>
            <a:endParaRPr lang="en-US"/>
          </a:p>
        </p:txBody>
      </p:sp>
    </p:spTree>
    <p:extLst>
      <p:ext uri="{BB962C8B-B14F-4D97-AF65-F5344CB8AC3E}">
        <p14:creationId xmlns:p14="http://schemas.microsoft.com/office/powerpoint/2010/main" val="34027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8700" y="2244726"/>
            <a:ext cx="11658600" cy="4775200"/>
          </a:xfrm>
        </p:spPr>
        <p:txBody>
          <a:bodyPr anchor="b"/>
          <a:lstStyle>
            <a:lvl1pPr algn="ctr">
              <a:defRPr sz="9000"/>
            </a:lvl1pPr>
          </a:lstStyle>
          <a:p>
            <a:r>
              <a:rPr lang="en-US"/>
              <a:t>Click to edit Master title style</a:t>
            </a:r>
            <a:endParaRPr lang="en-US" dirty="0"/>
          </a:p>
        </p:txBody>
      </p:sp>
      <p:sp>
        <p:nvSpPr>
          <p:cNvPr id="3" name="Subtitle 2"/>
          <p:cNvSpPr>
            <a:spLocks noGrp="1"/>
          </p:cNvSpPr>
          <p:nvPr>
            <p:ph type="subTitle" idx="1"/>
          </p:nvPr>
        </p:nvSpPr>
        <p:spPr>
          <a:xfrm>
            <a:off x="1714500" y="7204076"/>
            <a:ext cx="10287000" cy="3311524"/>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CA9C334-3C7E-A547-98D3-27A91BE7814D}" type="datetimeFigureOut">
              <a:rPr lang="en-US" smtClean="0"/>
              <a:t>7/14/21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642634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A9C334-3C7E-A547-98D3-27A91BE7814D}" type="datetimeFigureOut">
              <a:rPr lang="en-US" smtClean="0"/>
              <a:t>7/14/21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819313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15513" y="730250"/>
            <a:ext cx="2957513" cy="1162367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42976" y="730250"/>
            <a:ext cx="8701088"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A9C334-3C7E-A547-98D3-27A91BE7814D}" type="datetimeFigureOut">
              <a:rPr lang="en-US" smtClean="0"/>
              <a:t>7/14/21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1971250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A9C334-3C7E-A547-98D3-27A91BE7814D}" type="datetimeFigureOut">
              <a:rPr lang="en-US" smtClean="0"/>
              <a:t>7/14/21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3904332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35832" y="3419479"/>
            <a:ext cx="11830050" cy="5705474"/>
          </a:xfr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935832" y="9178929"/>
            <a:ext cx="11830050" cy="3000374"/>
          </a:xfrm>
        </p:spPr>
        <p:txBody>
          <a:bodyPr/>
          <a:lstStyle>
            <a:lvl1pPr marL="0" indent="0">
              <a:buNone/>
              <a:defRPr sz="3600">
                <a:solidFill>
                  <a:schemeClr val="tx1"/>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A9C334-3C7E-A547-98D3-27A91BE7814D}" type="datetimeFigureOut">
              <a:rPr lang="en-US" smtClean="0"/>
              <a:t>7/14/21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3292124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2975" y="3651250"/>
            <a:ext cx="58293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943725" y="3651250"/>
            <a:ext cx="58293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CA9C334-3C7E-A547-98D3-27A91BE7814D}" type="datetimeFigureOut">
              <a:rPr lang="en-US" smtClean="0"/>
              <a:t>7/14/21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3634441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44762" y="730253"/>
            <a:ext cx="11830050" cy="2651126"/>
          </a:xfrm>
        </p:spPr>
        <p:txBody>
          <a:bodyPr/>
          <a:lstStyle/>
          <a:p>
            <a:r>
              <a:rPr lang="en-US"/>
              <a:t>Click to edit Master title style</a:t>
            </a:r>
            <a:endParaRPr lang="en-US" dirty="0"/>
          </a:p>
        </p:txBody>
      </p:sp>
      <p:sp>
        <p:nvSpPr>
          <p:cNvPr id="3" name="Text Placeholder 2"/>
          <p:cNvSpPr>
            <a:spLocks noGrp="1"/>
          </p:cNvSpPr>
          <p:nvPr>
            <p:ph type="body" idx="1"/>
          </p:nvPr>
        </p:nvSpPr>
        <p:spPr>
          <a:xfrm>
            <a:off x="944763" y="3362326"/>
            <a:ext cx="5802510" cy="1647824"/>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944763" y="5010150"/>
            <a:ext cx="5802510"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943726" y="3362326"/>
            <a:ext cx="5831087" cy="1647824"/>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6943726" y="5010150"/>
            <a:ext cx="5831087"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CA9C334-3C7E-A547-98D3-27A91BE7814D}" type="datetimeFigureOut">
              <a:rPr lang="en-US" smtClean="0"/>
              <a:t>7/14/21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3274417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CA9C334-3C7E-A547-98D3-27A91BE7814D}" type="datetimeFigureOut">
              <a:rPr lang="en-US" smtClean="0"/>
              <a:t>7/14/21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524865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A9C334-3C7E-A547-98D3-27A91BE7814D}" type="datetimeFigureOut">
              <a:rPr lang="en-US" smtClean="0"/>
              <a:t>7/14/21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1975944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4762" y="914400"/>
            <a:ext cx="4423767" cy="3200400"/>
          </a:xfr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5831087" y="1974853"/>
            <a:ext cx="6943725" cy="9747250"/>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44762" y="4114800"/>
            <a:ext cx="4423767" cy="7623176"/>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ACA9C334-3C7E-A547-98D3-27A91BE7814D}" type="datetimeFigureOut">
              <a:rPr lang="en-US" smtClean="0"/>
              <a:t>7/14/21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3004138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4762" y="914400"/>
            <a:ext cx="4423767" cy="3200400"/>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831087" y="1974853"/>
            <a:ext cx="6943725" cy="9747250"/>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944762" y="4114800"/>
            <a:ext cx="4423767" cy="7623176"/>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ACA9C334-3C7E-A547-98D3-27A91BE7814D}" type="datetimeFigureOut">
              <a:rPr lang="en-US" smtClean="0"/>
              <a:t>7/14/21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4073089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2975" y="730253"/>
            <a:ext cx="11830050"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42975" y="3651250"/>
            <a:ext cx="11830050"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42975" y="12712703"/>
            <a:ext cx="3086100" cy="730250"/>
          </a:xfrm>
          <a:prstGeom prst="rect">
            <a:avLst/>
          </a:prstGeom>
        </p:spPr>
        <p:txBody>
          <a:bodyPr vert="horz" lIns="91440" tIns="45720" rIns="91440" bIns="45720" rtlCol="0" anchor="ctr"/>
          <a:lstStyle>
            <a:lvl1pPr algn="l">
              <a:defRPr sz="1800">
                <a:solidFill>
                  <a:schemeClr val="tx1">
                    <a:tint val="75000"/>
                  </a:schemeClr>
                </a:solidFill>
              </a:defRPr>
            </a:lvl1pPr>
          </a:lstStyle>
          <a:p>
            <a:fld id="{ACA9C334-3C7E-A547-98D3-27A91BE7814D}" type="datetimeFigureOut">
              <a:rPr lang="en-US" smtClean="0"/>
              <a:t>7/14/21</a:t>
            </a:fld>
            <a:endParaRPr lang="en-US"/>
          </a:p>
        </p:txBody>
      </p:sp>
      <p:sp>
        <p:nvSpPr>
          <p:cNvPr id="5" name="Footer Placeholder 4"/>
          <p:cNvSpPr>
            <a:spLocks noGrp="1"/>
          </p:cNvSpPr>
          <p:nvPr>
            <p:ph type="ftr" sz="quarter" idx="3"/>
          </p:nvPr>
        </p:nvSpPr>
        <p:spPr>
          <a:xfrm>
            <a:off x="4543425" y="12712703"/>
            <a:ext cx="4629150" cy="730250"/>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686925" y="12712703"/>
            <a:ext cx="3086100" cy="730250"/>
          </a:xfrm>
          <a:prstGeom prst="rect">
            <a:avLst/>
          </a:prstGeom>
        </p:spPr>
        <p:txBody>
          <a:bodyPr vert="horz" lIns="91440" tIns="45720" rIns="91440" bIns="45720" rtlCol="0" anchor="ctr"/>
          <a:lstStyle>
            <a:lvl1pPr algn="r">
              <a:defRPr sz="1800">
                <a:solidFill>
                  <a:schemeClr val="tx1">
                    <a:tint val="75000"/>
                  </a:schemeClr>
                </a:solidFill>
              </a:defRPr>
            </a:lvl1pPr>
          </a:lstStyle>
          <a:p>
            <a:fld id="{88F0C15D-4A03-3E49-AC4A-8AA6F3FEED8F}" type="slidenum">
              <a:rPr lang="en-US" smtClean="0"/>
              <a:t>‹#›</a:t>
            </a:fld>
            <a:endParaRPr lang="en-US"/>
          </a:p>
        </p:txBody>
      </p:sp>
    </p:spTree>
    <p:extLst>
      <p:ext uri="{BB962C8B-B14F-4D97-AF65-F5344CB8AC3E}">
        <p14:creationId xmlns:p14="http://schemas.microsoft.com/office/powerpoint/2010/main" val="3106084229"/>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3" Type="http://schemas.openxmlformats.org/officeDocument/2006/relationships/image" Target="../media/image74.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2.png"/><Relationship Id="rId5" Type="http://schemas.openxmlformats.org/officeDocument/2006/relationships/image" Target="../media/image68.png"/><Relationship Id="rId15" Type="http://schemas.openxmlformats.org/officeDocument/2006/relationships/image" Target="../media/image76.emf"/><Relationship Id="rId10" Type="http://schemas.openxmlformats.org/officeDocument/2006/relationships/image" Target="../media/image71.png"/><Relationship Id="rId4" Type="http://schemas.openxmlformats.org/officeDocument/2006/relationships/image" Target="../media/image67.png"/><Relationship Id="rId9" Type="http://schemas.openxmlformats.org/officeDocument/2006/relationships/image" Target="../media/image590.png"/><Relationship Id="rId14" Type="http://schemas.openxmlformats.org/officeDocument/2006/relationships/image" Target="../media/image75.png"/></Relationships>
</file>

<file path=ppt/slides/_rels/slide11.xml.rels><?xml version="1.0" encoding="UTF-8" standalone="yes"?>
<Relationships xmlns="http://schemas.openxmlformats.org/package/2006/relationships"><Relationship Id="rId8" Type="http://schemas.openxmlformats.org/officeDocument/2006/relationships/image" Target="../media/image720.png"/><Relationship Id="rId13" Type="http://schemas.openxmlformats.org/officeDocument/2006/relationships/image" Target="../media/image83.png"/><Relationship Id="rId3" Type="http://schemas.openxmlformats.org/officeDocument/2006/relationships/image" Target="../media/image77.png"/><Relationship Id="rId7" Type="http://schemas.openxmlformats.org/officeDocument/2006/relationships/image" Target="../media/image710.png"/><Relationship Id="rId12" Type="http://schemas.openxmlformats.org/officeDocument/2006/relationships/image" Target="../media/image8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81.png"/><Relationship Id="rId5" Type="http://schemas.openxmlformats.org/officeDocument/2006/relationships/image" Target="../media/image79.png"/><Relationship Id="rId10" Type="http://schemas.openxmlformats.org/officeDocument/2006/relationships/image" Target="../media/image740.png"/><Relationship Id="rId4" Type="http://schemas.openxmlformats.org/officeDocument/2006/relationships/image" Target="../media/image78.png"/><Relationship Id="rId9" Type="http://schemas.openxmlformats.org/officeDocument/2006/relationships/image" Target="../media/image730.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0.png"/><Relationship Id="rId5" Type="http://schemas.openxmlformats.org/officeDocument/2006/relationships/image" Target="../media/image11.png"/><Relationship Id="rId10" Type="http://schemas.openxmlformats.org/officeDocument/2006/relationships/image" Target="../media/image160.png"/><Relationship Id="rId4" Type="http://schemas.openxmlformats.org/officeDocument/2006/relationships/image" Target="../media/image10.png"/><Relationship Id="rId9" Type="http://schemas.openxmlformats.org/officeDocument/2006/relationships/image" Target="../media/image150.png"/></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8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86.png"/><Relationship Id="rId5" Type="http://schemas.openxmlformats.org/officeDocument/2006/relationships/image" Target="../media/image17.png"/><Relationship Id="rId10" Type="http://schemas.openxmlformats.org/officeDocument/2006/relationships/image" Target="../media/image85.png"/><Relationship Id="rId4" Type="http://schemas.openxmlformats.org/officeDocument/2006/relationships/image" Target="../media/image16.png"/><Relationship Id="rId9" Type="http://schemas.openxmlformats.org/officeDocument/2006/relationships/image" Target="../media/image84.png"/></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7.tiff"/><Relationship Id="rId7" Type="http://schemas.openxmlformats.org/officeDocument/2006/relationships/image" Target="../media/image41.tiff"/><Relationship Id="rId12"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0.tiff"/><Relationship Id="rId11" Type="http://schemas.openxmlformats.org/officeDocument/2006/relationships/image" Target="../media/image42.png"/><Relationship Id="rId5" Type="http://schemas.openxmlformats.org/officeDocument/2006/relationships/image" Target="../media/image39.tiff"/><Relationship Id="rId10" Type="http://schemas.openxmlformats.org/officeDocument/2006/relationships/image" Target="../media/image35.png"/><Relationship Id="rId4" Type="http://schemas.openxmlformats.org/officeDocument/2006/relationships/image" Target="../media/image38.tiff"/><Relationship Id="rId9" Type="http://schemas.openxmlformats.org/officeDocument/2006/relationships/image" Target="../media/image341.png"/></Relationships>
</file>

<file path=ppt/slides/_rels/slide15.xml.rels><?xml version="1.0" encoding="UTF-8" standalone="yes"?>
<Relationships xmlns="http://schemas.openxmlformats.org/package/2006/relationships"><Relationship Id="rId8" Type="http://schemas.openxmlformats.org/officeDocument/2006/relationships/image" Target="../media/image41.tiff"/><Relationship Id="rId13" Type="http://schemas.openxmlformats.org/officeDocument/2006/relationships/image" Target="../media/image43.png"/><Relationship Id="rId3" Type="http://schemas.openxmlformats.org/officeDocument/2006/relationships/image" Target="../media/image44.png"/><Relationship Id="rId7" Type="http://schemas.openxmlformats.org/officeDocument/2006/relationships/image" Target="../media/image40.tiff"/><Relationship Id="rId12"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9.tiff"/><Relationship Id="rId11" Type="http://schemas.openxmlformats.org/officeDocument/2006/relationships/image" Target="../media/image88.png"/><Relationship Id="rId5" Type="http://schemas.openxmlformats.org/officeDocument/2006/relationships/image" Target="../media/image38.tiff"/><Relationship Id="rId10" Type="http://schemas.openxmlformats.org/officeDocument/2006/relationships/image" Target="../media/image350.png"/><Relationship Id="rId4" Type="http://schemas.openxmlformats.org/officeDocument/2006/relationships/image" Target="../media/image37.tiff"/><Relationship Id="rId9" Type="http://schemas.openxmlformats.org/officeDocument/2006/relationships/image" Target="../media/image340.png"/></Relationships>
</file>

<file path=ppt/slides/_rels/slide16.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40.tiff"/><Relationship Id="rId3" Type="http://schemas.openxmlformats.org/officeDocument/2006/relationships/image" Target="../media/image37.tiff"/><Relationship Id="rId7" Type="http://schemas.openxmlformats.org/officeDocument/2006/relationships/image" Target="../media/image37.png"/><Relationship Id="rId12" Type="http://schemas.openxmlformats.org/officeDocument/2006/relationships/image" Target="../media/image39.tif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9.png"/><Relationship Id="rId11" Type="http://schemas.openxmlformats.org/officeDocument/2006/relationships/image" Target="../media/image38.tiff"/><Relationship Id="rId5" Type="http://schemas.openxmlformats.org/officeDocument/2006/relationships/image" Target="../media/image44.png"/><Relationship Id="rId10" Type="http://schemas.openxmlformats.org/officeDocument/2006/relationships/image" Target="../media/image43.png"/><Relationship Id="rId4" Type="http://schemas.openxmlformats.org/officeDocument/2006/relationships/image" Target="../media/image41.tiff"/><Relationship Id="rId9" Type="http://schemas.openxmlformats.org/officeDocument/2006/relationships/image" Target="../media/image42.png"/></Relationships>
</file>

<file path=ppt/slides/_rels/slide1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90.png"/><Relationship Id="rId7"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91.emf"/></Relationships>
</file>

<file path=ppt/slides/_rels/slide18.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620.png"/><Relationship Id="rId4" Type="http://schemas.openxmlformats.org/officeDocument/2006/relationships/image" Target="../media/image67.png"/></Relationships>
</file>

<file path=ppt/slides/_rels/slide19.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77.png"/><Relationship Id="rId7" Type="http://schemas.openxmlformats.org/officeDocument/2006/relationships/image" Target="../media/image67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10" Type="http://schemas.openxmlformats.org/officeDocument/2006/relationships/image" Target="../media/image700.png"/><Relationship Id="rId4" Type="http://schemas.openxmlformats.org/officeDocument/2006/relationships/image" Target="../media/image78.png"/><Relationship Id="rId9" Type="http://schemas.openxmlformats.org/officeDocument/2006/relationships/image" Target="../media/image690.png"/></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png"/><Relationship Id="rId2" Type="http://schemas.openxmlformats.org/officeDocument/2006/relationships/notesSlide" Target="../notesSlides/notesSlide3.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5.png"/><Relationship Id="rId3" Type="http://schemas.openxmlformats.org/officeDocument/2006/relationships/image" Target="../media/image37.tiff"/><Relationship Id="rId7" Type="http://schemas.openxmlformats.org/officeDocument/2006/relationships/image" Target="../media/image41.tiff"/><Relationship Id="rId12"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0.tiff"/><Relationship Id="rId11" Type="http://schemas.openxmlformats.org/officeDocument/2006/relationships/image" Target="../media/image320.png"/><Relationship Id="rId5" Type="http://schemas.openxmlformats.org/officeDocument/2006/relationships/image" Target="../media/image39.tiff"/><Relationship Id="rId15" Type="http://schemas.openxmlformats.org/officeDocument/2006/relationships/image" Target="../media/image47.png"/><Relationship Id="rId10" Type="http://schemas.openxmlformats.org/officeDocument/2006/relationships/image" Target="../media/image310.png"/><Relationship Id="rId4" Type="http://schemas.openxmlformats.org/officeDocument/2006/relationships/image" Target="../media/image38.tiff"/><Relationship Id="rId9" Type="http://schemas.openxmlformats.org/officeDocument/2006/relationships/image" Target="../media/image43.png"/><Relationship Id="rId14" Type="http://schemas.openxmlformats.org/officeDocument/2006/relationships/image" Target="../media/image46.png"/></Relationships>
</file>

<file path=ppt/slides/_rels/slide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8B3810-84BC-8C4D-93C1-BA481AE63D63}"/>
              </a:ext>
            </a:extLst>
          </p:cNvPr>
          <p:cNvSpPr/>
          <p:nvPr/>
        </p:nvSpPr>
        <p:spPr>
          <a:xfrm>
            <a:off x="1935352" y="5505577"/>
            <a:ext cx="9066509" cy="2332868"/>
          </a:xfrm>
          <a:prstGeom prst="rect">
            <a:avLst/>
          </a:prstGeom>
          <a:noFill/>
          <a:ln w="571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916"/>
          </a:p>
        </p:txBody>
      </p:sp>
      <p:cxnSp>
        <p:nvCxnSpPr>
          <p:cNvPr id="8" name="Straight Connector 7">
            <a:extLst>
              <a:ext uri="{FF2B5EF4-FFF2-40B4-BE49-F238E27FC236}">
                <a16:creationId xmlns:a16="http://schemas.microsoft.com/office/drawing/2014/main" id="{E614FE5D-6731-F643-AFC6-02D216370507}"/>
              </a:ext>
            </a:extLst>
          </p:cNvPr>
          <p:cNvCxnSpPr>
            <a:cxnSpLocks/>
            <a:stCxn id="6" idx="1"/>
          </p:cNvCxnSpPr>
          <p:nvPr/>
        </p:nvCxnSpPr>
        <p:spPr>
          <a:xfrm flipV="1">
            <a:off x="1935352" y="6626983"/>
            <a:ext cx="4707609" cy="4502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2E71E85-93A0-5F4E-BD4E-B9DDAD85C364}"/>
              </a:ext>
            </a:extLst>
          </p:cNvPr>
          <p:cNvCxnSpPr>
            <a:cxnSpLocks/>
          </p:cNvCxnSpPr>
          <p:nvPr/>
        </p:nvCxnSpPr>
        <p:spPr>
          <a:xfrm>
            <a:off x="11507491" y="5505577"/>
            <a:ext cx="0" cy="2332868"/>
          </a:xfrm>
          <a:prstGeom prst="straightConnector1">
            <a:avLst/>
          </a:prstGeom>
          <a:ln w="38100">
            <a:headEnd type="triangle" w="lg" len="med"/>
            <a:tailEnd type="triangle" w="lg" len="med"/>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4ED97155-AEB4-BD4A-9D1A-1F51A319DE35}"/>
              </a:ext>
            </a:extLst>
          </p:cNvPr>
          <p:cNvCxnSpPr>
            <a:cxnSpLocks/>
          </p:cNvCxnSpPr>
          <p:nvPr/>
        </p:nvCxnSpPr>
        <p:spPr>
          <a:xfrm>
            <a:off x="1935348" y="9058436"/>
            <a:ext cx="9066509" cy="0"/>
          </a:xfrm>
          <a:prstGeom prst="straightConnector1">
            <a:avLst/>
          </a:prstGeom>
          <a:ln w="38100">
            <a:headEnd type="triangle" w="lg" len="med"/>
            <a:tailEnd type="triangle" w="lg" len="med"/>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E1162398-6342-6B4D-BC94-286F18EBC218}"/>
              </a:ext>
            </a:extLst>
          </p:cNvPr>
          <p:cNvSpPr txBox="1"/>
          <p:nvPr/>
        </p:nvSpPr>
        <p:spPr>
          <a:xfrm>
            <a:off x="6041433" y="9113650"/>
            <a:ext cx="1203056" cy="525208"/>
          </a:xfrm>
          <a:prstGeom prst="rect">
            <a:avLst/>
          </a:prstGeom>
          <a:noFill/>
        </p:spPr>
        <p:txBody>
          <a:bodyPr wrap="square" rtlCol="0">
            <a:spAutoFit/>
          </a:bodyPr>
          <a:lstStyle/>
          <a:p>
            <a:pPr algn="ctr"/>
            <a:r>
              <a:rPr lang="en-US" sz="2813" dirty="0"/>
              <a:t>2L</a:t>
            </a:r>
          </a:p>
        </p:txBody>
      </p:sp>
      <p:sp>
        <p:nvSpPr>
          <p:cNvPr id="15" name="TextBox 14">
            <a:extLst>
              <a:ext uri="{FF2B5EF4-FFF2-40B4-BE49-F238E27FC236}">
                <a16:creationId xmlns:a16="http://schemas.microsoft.com/office/drawing/2014/main" id="{DB6DC30A-8BD4-BB47-BF71-4EA1C22A5C75}"/>
              </a:ext>
            </a:extLst>
          </p:cNvPr>
          <p:cNvSpPr txBox="1"/>
          <p:nvPr/>
        </p:nvSpPr>
        <p:spPr>
          <a:xfrm>
            <a:off x="11179121" y="6401916"/>
            <a:ext cx="1203056" cy="525208"/>
          </a:xfrm>
          <a:prstGeom prst="rect">
            <a:avLst/>
          </a:prstGeom>
          <a:noFill/>
        </p:spPr>
        <p:txBody>
          <a:bodyPr wrap="square" rtlCol="0">
            <a:spAutoFit/>
          </a:bodyPr>
          <a:lstStyle/>
          <a:p>
            <a:pPr algn="ctr"/>
            <a:r>
              <a:rPr lang="en-US" sz="2813" dirty="0"/>
              <a:t>2H</a:t>
            </a:r>
          </a:p>
        </p:txBody>
      </p:sp>
      <p:cxnSp>
        <p:nvCxnSpPr>
          <p:cNvPr id="16" name="Straight Arrow Connector 15">
            <a:extLst>
              <a:ext uri="{FF2B5EF4-FFF2-40B4-BE49-F238E27FC236}">
                <a16:creationId xmlns:a16="http://schemas.microsoft.com/office/drawing/2014/main" id="{3B2EEBF8-2B2F-8646-A2BA-902096459FF5}"/>
              </a:ext>
            </a:extLst>
          </p:cNvPr>
          <p:cNvCxnSpPr>
            <a:cxnSpLocks/>
          </p:cNvCxnSpPr>
          <p:nvPr/>
        </p:nvCxnSpPr>
        <p:spPr>
          <a:xfrm>
            <a:off x="1935351" y="7091928"/>
            <a:ext cx="470761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347BBB15-02E4-9A41-872B-C254CF449D4F}"/>
              </a:ext>
            </a:extLst>
          </p:cNvPr>
          <p:cNvSpPr txBox="1"/>
          <p:nvPr/>
        </p:nvSpPr>
        <p:spPr>
          <a:xfrm>
            <a:off x="3687628" y="7161372"/>
            <a:ext cx="1203056" cy="525208"/>
          </a:xfrm>
          <a:prstGeom prst="rect">
            <a:avLst/>
          </a:prstGeom>
          <a:noFill/>
        </p:spPr>
        <p:txBody>
          <a:bodyPr wrap="square" rtlCol="0">
            <a:spAutoFit/>
          </a:bodyPr>
          <a:lstStyle/>
          <a:p>
            <a:pPr algn="ctr"/>
            <a:r>
              <a:rPr lang="en-US" sz="2813" dirty="0"/>
              <a:t>L</a:t>
            </a:r>
          </a:p>
        </p:txBody>
      </p:sp>
      <p:cxnSp>
        <p:nvCxnSpPr>
          <p:cNvPr id="20" name="Straight Arrow Connector 19">
            <a:extLst>
              <a:ext uri="{FF2B5EF4-FFF2-40B4-BE49-F238E27FC236}">
                <a16:creationId xmlns:a16="http://schemas.microsoft.com/office/drawing/2014/main" id="{E088038E-F1DF-6F45-B1E4-F488A2E46F50}"/>
              </a:ext>
            </a:extLst>
          </p:cNvPr>
          <p:cNvCxnSpPr>
            <a:cxnSpLocks/>
          </p:cNvCxnSpPr>
          <p:nvPr/>
        </p:nvCxnSpPr>
        <p:spPr>
          <a:xfrm>
            <a:off x="6642961" y="6626978"/>
            <a:ext cx="819474" cy="0"/>
          </a:xfrm>
          <a:prstGeom prst="straightConnector1">
            <a:avLst/>
          </a:prstGeom>
          <a:ln w="381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005AB6C-BC21-824C-AD42-EEDB6E0514C3}"/>
              </a:ext>
            </a:extLst>
          </p:cNvPr>
          <p:cNvCxnSpPr>
            <a:cxnSpLocks/>
          </p:cNvCxnSpPr>
          <p:nvPr/>
        </p:nvCxnSpPr>
        <p:spPr>
          <a:xfrm flipV="1">
            <a:off x="6642961" y="5807506"/>
            <a:ext cx="8718" cy="819474"/>
          </a:xfrm>
          <a:prstGeom prst="straightConnector1">
            <a:avLst/>
          </a:prstGeom>
          <a:ln w="38100">
            <a:solidFill>
              <a:srgbClr val="FF0000"/>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B678A38-1EA6-C141-934B-4F6BD94CC013}"/>
              </a:ext>
            </a:extLst>
          </p:cNvPr>
          <p:cNvCxnSpPr>
            <a:cxnSpLocks/>
          </p:cNvCxnSpPr>
          <p:nvPr/>
        </p:nvCxnSpPr>
        <p:spPr>
          <a:xfrm flipH="1" flipV="1">
            <a:off x="6601546" y="48639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BFBC15E-7DB6-9C41-B070-AA17B5822540}"/>
                  </a:ext>
                </a:extLst>
              </p:cNvPr>
              <p:cNvSpPr txBox="1"/>
              <p:nvPr/>
            </p:nvSpPr>
            <p:spPr>
              <a:xfrm>
                <a:off x="6327291" y="4231309"/>
                <a:ext cx="648776" cy="63094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m:rPr>
                          <m:sty m:val="p"/>
                        </m:rPr>
                        <a:rPr lang="el-GR" sz="3500" i="0" dirty="0" smtClean="0">
                          <a:latin typeface="Cambria Math" panose="02040503050406030204" pitchFamily="18" charset="0"/>
                          <a:ea typeface="Cambria Math" panose="02040503050406030204" pitchFamily="18" charset="0"/>
                        </a:rPr>
                        <m:t>Δ</m:t>
                      </m:r>
                    </m:oMath>
                  </m:oMathPara>
                </a14:m>
                <a:endParaRPr lang="en-US" sz="3500" dirty="0"/>
              </a:p>
            </p:txBody>
          </p:sp>
        </mc:Choice>
        <mc:Fallback xmlns="">
          <p:sp>
            <p:nvSpPr>
              <p:cNvPr id="27" name="TextBox 26">
                <a:extLst>
                  <a:ext uri="{FF2B5EF4-FFF2-40B4-BE49-F238E27FC236}">
                    <a16:creationId xmlns:a16="http://schemas.microsoft.com/office/drawing/2014/main" id="{CBFBC15E-7DB6-9C41-B070-AA17B5822540}"/>
                  </a:ext>
                </a:extLst>
              </p:cNvPr>
              <p:cNvSpPr txBox="1">
                <a:spLocks noRot="1" noChangeAspect="1" noMove="1" noResize="1" noEditPoints="1" noAdjustHandles="1" noChangeArrowheads="1" noChangeShapeType="1" noTextEdit="1"/>
              </p:cNvSpPr>
              <p:nvPr/>
            </p:nvSpPr>
            <p:spPr>
              <a:xfrm>
                <a:off x="6327291" y="4231309"/>
                <a:ext cx="648776" cy="630942"/>
              </a:xfrm>
              <a:prstGeom prst="rect">
                <a:avLst/>
              </a:prstGeom>
              <a:blipFill>
                <a:blip r:embed="rId3"/>
                <a:stretch>
                  <a:fillRect l="-1923"/>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F97FECF9-EAF2-F94A-AA31-24F5DCF0B626}"/>
              </a:ext>
            </a:extLst>
          </p:cNvPr>
          <p:cNvCxnSpPr/>
          <p:nvPr/>
        </p:nvCxnSpPr>
        <p:spPr>
          <a:xfrm flipH="1" flipV="1">
            <a:off x="11001857" y="4905461"/>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946B325-5CF9-6A4D-96FB-9787A8E37029}"/>
              </a:ext>
            </a:extLst>
          </p:cNvPr>
          <p:cNvCxnSpPr/>
          <p:nvPr/>
        </p:nvCxnSpPr>
        <p:spPr>
          <a:xfrm flipH="1" flipV="1">
            <a:off x="1935351" y="4896167"/>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F72EE08-229E-164C-8ED8-4807B2BFE5B1}"/>
              </a:ext>
            </a:extLst>
          </p:cNvPr>
          <p:cNvCxnSpPr/>
          <p:nvPr/>
        </p:nvCxnSpPr>
        <p:spPr>
          <a:xfrm flipH="1" flipV="1">
            <a:off x="4268449" y="4904304"/>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D7A611E-2236-A241-B732-D04D138CEA19}"/>
              </a:ext>
            </a:extLst>
          </p:cNvPr>
          <p:cNvCxnSpPr/>
          <p:nvPr/>
        </p:nvCxnSpPr>
        <p:spPr>
          <a:xfrm flipH="1" flipV="1">
            <a:off x="8818775" y="4901818"/>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151AA88-1163-7B4F-ACED-3A90EA182DF9}"/>
              </a:ext>
            </a:extLst>
          </p:cNvPr>
          <p:cNvCxnSpPr/>
          <p:nvPr/>
        </p:nvCxnSpPr>
        <p:spPr>
          <a:xfrm flipH="1" flipV="1">
            <a:off x="3112257" y="4896167"/>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D497B31-7279-6F4A-96C5-3D707EAA8D51}"/>
              </a:ext>
            </a:extLst>
          </p:cNvPr>
          <p:cNvCxnSpPr/>
          <p:nvPr/>
        </p:nvCxnSpPr>
        <p:spPr>
          <a:xfrm flipH="1" flipV="1">
            <a:off x="5445354" y="48639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B3CF204-77C3-E744-8D27-6D3842F250D8}"/>
              </a:ext>
            </a:extLst>
          </p:cNvPr>
          <p:cNvCxnSpPr/>
          <p:nvPr/>
        </p:nvCxnSpPr>
        <p:spPr>
          <a:xfrm flipH="1" flipV="1">
            <a:off x="7757737" y="487496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1276F18-A461-4B48-9D0A-3F0DFE71E7C9}"/>
              </a:ext>
            </a:extLst>
          </p:cNvPr>
          <p:cNvCxnSpPr/>
          <p:nvPr/>
        </p:nvCxnSpPr>
        <p:spPr>
          <a:xfrm flipH="1" flipV="1">
            <a:off x="9910316" y="4901818"/>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96D7ABC-D119-FC40-9BAA-3ADC015B759A}"/>
              </a:ext>
            </a:extLst>
          </p:cNvPr>
          <p:cNvCxnSpPr>
            <a:cxnSpLocks/>
          </p:cNvCxnSpPr>
          <p:nvPr/>
        </p:nvCxnSpPr>
        <p:spPr>
          <a:xfrm flipH="1">
            <a:off x="1935351" y="78147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21D0953-F36A-2343-8356-177503DA54F7}"/>
              </a:ext>
            </a:extLst>
          </p:cNvPr>
          <p:cNvCxnSpPr>
            <a:cxnSpLocks/>
          </p:cNvCxnSpPr>
          <p:nvPr/>
        </p:nvCxnSpPr>
        <p:spPr>
          <a:xfrm flipH="1">
            <a:off x="6642956" y="7826054"/>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26576FC-87E9-C446-A69F-59293E9F94B2}"/>
              </a:ext>
            </a:extLst>
          </p:cNvPr>
          <p:cNvCxnSpPr>
            <a:cxnSpLocks/>
          </p:cNvCxnSpPr>
          <p:nvPr/>
        </p:nvCxnSpPr>
        <p:spPr>
          <a:xfrm flipH="1">
            <a:off x="11001859" y="7788558"/>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885CE37-2688-A343-A469-FFEB6CB3233C}"/>
              </a:ext>
            </a:extLst>
          </p:cNvPr>
          <p:cNvCxnSpPr>
            <a:cxnSpLocks/>
          </p:cNvCxnSpPr>
          <p:nvPr/>
        </p:nvCxnSpPr>
        <p:spPr>
          <a:xfrm flipH="1">
            <a:off x="8822408" y="78147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BD254B8-3C43-A549-BAF5-A20EF4A1F79E}"/>
              </a:ext>
            </a:extLst>
          </p:cNvPr>
          <p:cNvCxnSpPr>
            <a:cxnSpLocks/>
          </p:cNvCxnSpPr>
          <p:nvPr/>
        </p:nvCxnSpPr>
        <p:spPr>
          <a:xfrm flipH="1">
            <a:off x="4287703" y="78147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708F9DE-9FAA-824C-B865-1A63B03791CF}"/>
              </a:ext>
            </a:extLst>
          </p:cNvPr>
          <p:cNvCxnSpPr>
            <a:cxnSpLocks/>
          </p:cNvCxnSpPr>
          <p:nvPr/>
        </p:nvCxnSpPr>
        <p:spPr>
          <a:xfrm flipH="1">
            <a:off x="3110076" y="78147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E3DE8B4-35D9-C143-8302-983A891ABD3D}"/>
              </a:ext>
            </a:extLst>
          </p:cNvPr>
          <p:cNvCxnSpPr>
            <a:cxnSpLocks/>
          </p:cNvCxnSpPr>
          <p:nvPr/>
        </p:nvCxnSpPr>
        <p:spPr>
          <a:xfrm flipH="1">
            <a:off x="5465329" y="78147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DE47AC6-572D-FB48-87CF-58D32D2CC251}"/>
              </a:ext>
            </a:extLst>
          </p:cNvPr>
          <p:cNvCxnSpPr>
            <a:cxnSpLocks/>
          </p:cNvCxnSpPr>
          <p:nvPr/>
        </p:nvCxnSpPr>
        <p:spPr>
          <a:xfrm flipH="1">
            <a:off x="7741395" y="7799595"/>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B12CEA3-C820-1F40-B8DC-AA35D4844728}"/>
              </a:ext>
            </a:extLst>
          </p:cNvPr>
          <p:cNvCxnSpPr>
            <a:cxnSpLocks/>
          </p:cNvCxnSpPr>
          <p:nvPr/>
        </p:nvCxnSpPr>
        <p:spPr>
          <a:xfrm flipH="1">
            <a:off x="9833671" y="7811220"/>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56BA089-3101-C645-8036-4CEE229873A0}"/>
                  </a:ext>
                </a:extLst>
              </p:cNvPr>
              <p:cNvSpPr txBox="1"/>
              <p:nvPr/>
            </p:nvSpPr>
            <p:spPr>
              <a:xfrm>
                <a:off x="6304753" y="8501631"/>
                <a:ext cx="793320" cy="63094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m:rPr>
                          <m:sty m:val="p"/>
                        </m:rPr>
                        <a:rPr lang="el-GR" sz="3500" i="0" dirty="0">
                          <a:latin typeface="Cambria Math" panose="02040503050406030204" pitchFamily="18" charset="0"/>
                          <a:ea typeface="Cambria Math" panose="02040503050406030204" pitchFamily="18" charset="0"/>
                        </a:rPr>
                        <m:t>Δ</m:t>
                      </m:r>
                    </m:oMath>
                  </m:oMathPara>
                </a14:m>
                <a:endParaRPr lang="en-US" sz="3500" dirty="0"/>
              </a:p>
            </p:txBody>
          </p:sp>
        </mc:Choice>
        <mc:Fallback xmlns="">
          <p:sp>
            <p:nvSpPr>
              <p:cNvPr id="57" name="TextBox 56">
                <a:extLst>
                  <a:ext uri="{FF2B5EF4-FFF2-40B4-BE49-F238E27FC236}">
                    <a16:creationId xmlns:a16="http://schemas.microsoft.com/office/drawing/2014/main" id="{056BA089-3101-C645-8036-4CEE229873A0}"/>
                  </a:ext>
                </a:extLst>
              </p:cNvPr>
              <p:cNvSpPr txBox="1">
                <a:spLocks noRot="1" noChangeAspect="1" noMove="1" noResize="1" noEditPoints="1" noAdjustHandles="1" noChangeArrowheads="1" noChangeShapeType="1" noTextEdit="1"/>
              </p:cNvSpPr>
              <p:nvPr/>
            </p:nvSpPr>
            <p:spPr>
              <a:xfrm>
                <a:off x="6304753" y="8501631"/>
                <a:ext cx="793320" cy="63094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81AB625A-8C88-7842-B1AE-EE8924A75196}"/>
                  </a:ext>
                </a:extLst>
              </p:cNvPr>
              <p:cNvSpPr txBox="1"/>
              <p:nvPr/>
            </p:nvSpPr>
            <p:spPr>
              <a:xfrm>
                <a:off x="7525518" y="6431620"/>
                <a:ext cx="405367"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solidFill>
                                <a:srgbClr val="FF0000"/>
                              </a:solidFill>
                              <a:latin typeface="Cambria Math" panose="02040503050406030204" pitchFamily="18" charset="0"/>
                            </a:rPr>
                          </m:ctrlPr>
                        </m:sSubPr>
                        <m:e>
                          <m:r>
                            <a:rPr lang="en-US" sz="2500" b="0" i="1" smtClean="0">
                              <a:solidFill>
                                <a:srgbClr val="FF0000"/>
                              </a:solidFill>
                              <a:latin typeface="Cambria Math" panose="02040503050406030204" pitchFamily="18" charset="0"/>
                            </a:rPr>
                            <m:t>𝑋</m:t>
                          </m:r>
                        </m:e>
                        <m:sub>
                          <m:r>
                            <a:rPr lang="en-US" sz="2500" b="0" i="1" smtClean="0">
                              <a:solidFill>
                                <a:srgbClr val="FF0000"/>
                              </a:solidFill>
                              <a:latin typeface="Cambria Math" panose="02040503050406030204" pitchFamily="18" charset="0"/>
                            </a:rPr>
                            <m:t>1</m:t>
                          </m:r>
                        </m:sub>
                      </m:sSub>
                    </m:oMath>
                  </m:oMathPara>
                </a14:m>
                <a:endParaRPr lang="en-US" sz="2500" dirty="0">
                  <a:solidFill>
                    <a:srgbClr val="FF0000"/>
                  </a:solidFill>
                </a:endParaRPr>
              </a:p>
            </p:txBody>
          </p:sp>
        </mc:Choice>
        <mc:Fallback>
          <p:sp>
            <p:nvSpPr>
              <p:cNvPr id="36" name="TextBox 35">
                <a:extLst>
                  <a:ext uri="{FF2B5EF4-FFF2-40B4-BE49-F238E27FC236}">
                    <a16:creationId xmlns:a16="http://schemas.microsoft.com/office/drawing/2014/main" id="{81AB625A-8C88-7842-B1AE-EE8924A75196}"/>
                  </a:ext>
                </a:extLst>
              </p:cNvPr>
              <p:cNvSpPr txBox="1">
                <a:spLocks noRot="1" noChangeAspect="1" noMove="1" noResize="1" noEditPoints="1" noAdjustHandles="1" noChangeArrowheads="1" noChangeShapeType="1" noTextEdit="1"/>
              </p:cNvSpPr>
              <p:nvPr/>
            </p:nvSpPr>
            <p:spPr>
              <a:xfrm>
                <a:off x="7525518" y="6431620"/>
                <a:ext cx="405367" cy="384721"/>
              </a:xfrm>
              <a:prstGeom prst="rect">
                <a:avLst/>
              </a:prstGeom>
              <a:blipFill>
                <a:blip r:embed="rId5"/>
                <a:stretch>
                  <a:fillRect l="-18182" r="-6061" b="-1290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A90A9A24-D9E3-884E-B8DB-8429388A03E8}"/>
                  </a:ext>
                </a:extLst>
              </p:cNvPr>
              <p:cNvSpPr txBox="1"/>
              <p:nvPr/>
            </p:nvSpPr>
            <p:spPr>
              <a:xfrm>
                <a:off x="6767533" y="5697521"/>
                <a:ext cx="412805"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FF0000"/>
                              </a:solidFill>
                              <a:latin typeface="Cambria Math" panose="02040503050406030204" pitchFamily="18" charset="0"/>
                            </a:rPr>
                          </m:ctrlPr>
                        </m:sSubPr>
                        <m:e>
                          <m:r>
                            <a:rPr lang="en-US" sz="2500" i="1">
                              <a:solidFill>
                                <a:srgbClr val="FF0000"/>
                              </a:solidFill>
                              <a:latin typeface="Cambria Math" panose="02040503050406030204" pitchFamily="18" charset="0"/>
                            </a:rPr>
                            <m:t>𝑋</m:t>
                          </m:r>
                        </m:e>
                        <m:sub>
                          <m:r>
                            <a:rPr lang="en-US" sz="2500" b="0" i="1" smtClean="0">
                              <a:solidFill>
                                <a:srgbClr val="FF0000"/>
                              </a:solidFill>
                              <a:latin typeface="Cambria Math" panose="02040503050406030204" pitchFamily="18" charset="0"/>
                            </a:rPr>
                            <m:t>2</m:t>
                          </m:r>
                        </m:sub>
                      </m:sSub>
                    </m:oMath>
                  </m:oMathPara>
                </a14:m>
                <a:endParaRPr lang="en-US" sz="2500" dirty="0">
                  <a:solidFill>
                    <a:srgbClr val="FF0000"/>
                  </a:solidFill>
                </a:endParaRPr>
              </a:p>
            </p:txBody>
          </p:sp>
        </mc:Choice>
        <mc:Fallback>
          <p:sp>
            <p:nvSpPr>
              <p:cNvPr id="38" name="TextBox 37">
                <a:extLst>
                  <a:ext uri="{FF2B5EF4-FFF2-40B4-BE49-F238E27FC236}">
                    <a16:creationId xmlns:a16="http://schemas.microsoft.com/office/drawing/2014/main" id="{A90A9A24-D9E3-884E-B8DB-8429388A03E8}"/>
                  </a:ext>
                </a:extLst>
              </p:cNvPr>
              <p:cNvSpPr txBox="1">
                <a:spLocks noRot="1" noChangeAspect="1" noMove="1" noResize="1" noEditPoints="1" noAdjustHandles="1" noChangeArrowheads="1" noChangeShapeType="1" noTextEdit="1"/>
              </p:cNvSpPr>
              <p:nvPr/>
            </p:nvSpPr>
            <p:spPr>
              <a:xfrm>
                <a:off x="6767533" y="5697521"/>
                <a:ext cx="412805" cy="384721"/>
              </a:xfrm>
              <a:prstGeom prst="rect">
                <a:avLst/>
              </a:prstGeom>
              <a:blipFill>
                <a:blip r:embed="rId6"/>
                <a:stretch>
                  <a:fillRect l="-14706" r="-5882" b="-9375"/>
                </a:stretch>
              </a:blipFill>
            </p:spPr>
            <p:txBody>
              <a:bodyPr/>
              <a:lstStyle/>
              <a:p>
                <a:r>
                  <a:rPr lang="en-US">
                    <a:noFill/>
                  </a:rPr>
                  <a:t> </a:t>
                </a:r>
              </a:p>
            </p:txBody>
          </p:sp>
        </mc:Fallback>
      </mc:AlternateContent>
    </p:spTree>
    <p:extLst>
      <p:ext uri="{BB962C8B-B14F-4D97-AF65-F5344CB8AC3E}">
        <p14:creationId xmlns:p14="http://schemas.microsoft.com/office/powerpoint/2010/main" val="860363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Icon&#10;&#10;Description automatically generated with medium confidence">
            <a:extLst>
              <a:ext uri="{FF2B5EF4-FFF2-40B4-BE49-F238E27FC236}">
                <a16:creationId xmlns:a16="http://schemas.microsoft.com/office/drawing/2014/main" id="{DD4ECB9A-847C-F646-9B43-B8EFAE618851}"/>
              </a:ext>
            </a:extLst>
          </p:cNvPr>
          <p:cNvPicPr>
            <a:picLocks noChangeAspect="1"/>
          </p:cNvPicPr>
          <p:nvPr/>
        </p:nvPicPr>
        <p:blipFill rotWithShape="1">
          <a:blip r:embed="rId3"/>
          <a:srcRect l="26989" r="26988"/>
          <a:stretch/>
        </p:blipFill>
        <p:spPr>
          <a:xfrm>
            <a:off x="281942" y="5080460"/>
            <a:ext cx="2832946" cy="4634135"/>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DDFD77D9-262F-8D42-AA10-346E22A81E57}"/>
              </a:ext>
            </a:extLst>
          </p:cNvPr>
          <p:cNvPicPr>
            <a:picLocks noChangeAspect="1"/>
          </p:cNvPicPr>
          <p:nvPr/>
        </p:nvPicPr>
        <p:blipFill rotWithShape="1">
          <a:blip r:embed="rId4"/>
          <a:srcRect l="81555" t="62094" r="3055"/>
          <a:stretch/>
        </p:blipFill>
        <p:spPr>
          <a:xfrm>
            <a:off x="896601" y="3542408"/>
            <a:ext cx="1078370" cy="1999550"/>
          </a:xfrm>
          <a:prstGeom prst="rect">
            <a:avLst/>
          </a:prstGeom>
        </p:spPr>
      </p:pic>
      <p:pic>
        <p:nvPicPr>
          <p:cNvPr id="37" name="Picture 36" descr="A plane flying in the sky&#10;&#10;Description automatically generated with low confidence">
            <a:extLst>
              <a:ext uri="{FF2B5EF4-FFF2-40B4-BE49-F238E27FC236}">
                <a16:creationId xmlns:a16="http://schemas.microsoft.com/office/drawing/2014/main" id="{7F7B1B0E-44D6-894B-96A5-76AF8BB7545D}"/>
              </a:ext>
            </a:extLst>
          </p:cNvPr>
          <p:cNvPicPr>
            <a:picLocks noChangeAspect="1"/>
          </p:cNvPicPr>
          <p:nvPr/>
        </p:nvPicPr>
        <p:blipFill rotWithShape="1">
          <a:blip r:embed="rId5"/>
          <a:srcRect l="42627" t="37605" r="26988" b="38152"/>
          <a:stretch/>
        </p:blipFill>
        <p:spPr>
          <a:xfrm>
            <a:off x="3364835" y="3645981"/>
            <a:ext cx="2249414" cy="1351102"/>
          </a:xfrm>
          <a:prstGeom prst="rect">
            <a:avLst/>
          </a:prstGeom>
        </p:spPr>
      </p:pic>
      <p:pic>
        <p:nvPicPr>
          <p:cNvPr id="46" name="Picture 45" descr="A plane flying in the sky&#10;&#10;Description automatically generated with low confidence">
            <a:extLst>
              <a:ext uri="{FF2B5EF4-FFF2-40B4-BE49-F238E27FC236}">
                <a16:creationId xmlns:a16="http://schemas.microsoft.com/office/drawing/2014/main" id="{C3ADDBA2-EFB8-AC4E-BE0F-1C0389A6E66A}"/>
              </a:ext>
            </a:extLst>
          </p:cNvPr>
          <p:cNvPicPr>
            <a:picLocks noChangeAspect="1"/>
          </p:cNvPicPr>
          <p:nvPr/>
        </p:nvPicPr>
        <p:blipFill rotWithShape="1">
          <a:blip r:embed="rId6"/>
          <a:srcRect l="42627" t="37605" r="26988" b="38152"/>
          <a:stretch/>
        </p:blipFill>
        <p:spPr>
          <a:xfrm>
            <a:off x="3364835" y="5104078"/>
            <a:ext cx="2219233" cy="1332974"/>
          </a:xfrm>
          <a:prstGeom prst="rect">
            <a:avLst/>
          </a:prstGeom>
        </p:spPr>
      </p:pic>
      <p:pic>
        <p:nvPicPr>
          <p:cNvPr id="47" name="Picture 46" descr="A picture containing text&#10;&#10;Description automatically generated">
            <a:extLst>
              <a:ext uri="{FF2B5EF4-FFF2-40B4-BE49-F238E27FC236}">
                <a16:creationId xmlns:a16="http://schemas.microsoft.com/office/drawing/2014/main" id="{B35D2BFC-A665-474B-B574-07E6D0003151}"/>
              </a:ext>
            </a:extLst>
          </p:cNvPr>
          <p:cNvPicPr>
            <a:picLocks noChangeAspect="1"/>
          </p:cNvPicPr>
          <p:nvPr/>
        </p:nvPicPr>
        <p:blipFill rotWithShape="1">
          <a:blip r:embed="rId7"/>
          <a:srcRect l="42627" t="37605" r="26988" b="38152"/>
          <a:stretch/>
        </p:blipFill>
        <p:spPr>
          <a:xfrm>
            <a:off x="3364835" y="6517071"/>
            <a:ext cx="2219233" cy="1332974"/>
          </a:xfrm>
          <a:prstGeom prst="rect">
            <a:avLst/>
          </a:prstGeom>
        </p:spPr>
      </p:pic>
      <p:pic>
        <p:nvPicPr>
          <p:cNvPr id="48" name="Picture 47" descr="A picture containing text&#10;&#10;Description automatically generated">
            <a:extLst>
              <a:ext uri="{FF2B5EF4-FFF2-40B4-BE49-F238E27FC236}">
                <a16:creationId xmlns:a16="http://schemas.microsoft.com/office/drawing/2014/main" id="{0055EE95-0CC0-2A44-81FB-2832BC4BF3A1}"/>
              </a:ext>
            </a:extLst>
          </p:cNvPr>
          <p:cNvPicPr>
            <a:picLocks noChangeAspect="1"/>
          </p:cNvPicPr>
          <p:nvPr/>
        </p:nvPicPr>
        <p:blipFill rotWithShape="1">
          <a:blip r:embed="rId4"/>
          <a:srcRect l="42627" t="37605" r="26988" b="38152"/>
          <a:stretch/>
        </p:blipFill>
        <p:spPr>
          <a:xfrm>
            <a:off x="3365720" y="7930064"/>
            <a:ext cx="2231960" cy="1340618"/>
          </a:xfrm>
          <a:prstGeom prst="rect">
            <a:avLst/>
          </a:prstGeom>
        </p:spPr>
      </p:pic>
      <p:cxnSp>
        <p:nvCxnSpPr>
          <p:cNvPr id="20" name="Straight Connector 19">
            <a:extLst>
              <a:ext uri="{FF2B5EF4-FFF2-40B4-BE49-F238E27FC236}">
                <a16:creationId xmlns:a16="http://schemas.microsoft.com/office/drawing/2014/main" id="{5F2230F1-350F-6442-B931-5964AE02FAF5}"/>
              </a:ext>
            </a:extLst>
          </p:cNvPr>
          <p:cNvCxnSpPr>
            <a:cxnSpLocks/>
          </p:cNvCxnSpPr>
          <p:nvPr/>
        </p:nvCxnSpPr>
        <p:spPr>
          <a:xfrm flipH="1">
            <a:off x="2916381" y="3645981"/>
            <a:ext cx="448454" cy="32833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DAC46C7-1843-8745-8A89-B76AEAD277DA}"/>
              </a:ext>
            </a:extLst>
          </p:cNvPr>
          <p:cNvCxnSpPr>
            <a:cxnSpLocks/>
          </p:cNvCxnSpPr>
          <p:nvPr/>
        </p:nvCxnSpPr>
        <p:spPr>
          <a:xfrm flipH="1" flipV="1">
            <a:off x="2884121" y="7786309"/>
            <a:ext cx="480714" cy="14735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D9A8C39-3F20-1746-9877-59B3E5D78A18}"/>
              </a:ext>
            </a:extLst>
          </p:cNvPr>
          <p:cNvSpPr txBox="1"/>
          <p:nvPr/>
        </p:nvSpPr>
        <p:spPr>
          <a:xfrm>
            <a:off x="0" y="8716684"/>
            <a:ext cx="1240328" cy="553998"/>
          </a:xfrm>
          <a:prstGeom prst="rect">
            <a:avLst/>
          </a:prstGeom>
          <a:noFill/>
        </p:spPr>
        <p:txBody>
          <a:bodyPr wrap="square" rtlCol="0">
            <a:spAutoFit/>
          </a:bodyPr>
          <a:lstStyle/>
          <a:p>
            <a:r>
              <a:rPr lang="en-US" sz="3000" dirty="0"/>
              <a:t>a)</a:t>
            </a:r>
          </a:p>
        </p:txBody>
      </p:sp>
      <p:sp>
        <p:nvSpPr>
          <p:cNvPr id="39" name="TextBox 38">
            <a:extLst>
              <a:ext uri="{FF2B5EF4-FFF2-40B4-BE49-F238E27FC236}">
                <a16:creationId xmlns:a16="http://schemas.microsoft.com/office/drawing/2014/main" id="{D9CC4234-AFF1-D74B-96D1-3EDF8C4B90B9}"/>
              </a:ext>
            </a:extLst>
          </p:cNvPr>
          <p:cNvSpPr txBox="1"/>
          <p:nvPr/>
        </p:nvSpPr>
        <p:spPr>
          <a:xfrm>
            <a:off x="5682095" y="8737437"/>
            <a:ext cx="1240328" cy="553998"/>
          </a:xfrm>
          <a:prstGeom prst="rect">
            <a:avLst/>
          </a:prstGeom>
          <a:noFill/>
        </p:spPr>
        <p:txBody>
          <a:bodyPr wrap="square" rtlCol="0">
            <a:spAutoFit/>
          </a:bodyPr>
          <a:lstStyle/>
          <a:p>
            <a:r>
              <a:rPr lang="en-US" sz="3000" dirty="0"/>
              <a:t>b)</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AC1E136-17FA-F94C-96D2-EEC55AD07568}"/>
                  </a:ext>
                </a:extLst>
              </p:cNvPr>
              <p:cNvSpPr txBox="1"/>
              <p:nvPr/>
            </p:nvSpPr>
            <p:spPr>
              <a:xfrm rot="16200000">
                <a:off x="1378532" y="4349822"/>
                <a:ext cx="1260152"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500" b="0" i="0" smtClean="0">
                          <a:latin typeface="Cambria Math" panose="02040503050406030204" pitchFamily="18" charset="0"/>
                        </a:rPr>
                        <m:t>J</m:t>
                      </m:r>
                      <m:r>
                        <a:rPr lang="en-US" sz="2500" b="0" i="0" smtClean="0">
                          <a:latin typeface="Cambria Math" panose="02040503050406030204" pitchFamily="18" charset="0"/>
                        </a:rPr>
                        <m:t>=</m:t>
                      </m:r>
                      <m:r>
                        <m:rPr>
                          <m:sty m:val="p"/>
                        </m:rPr>
                        <a:rPr lang="en-US" sz="2500" b="0" i="0" smtClean="0">
                          <a:latin typeface="Cambria Math" panose="02040503050406030204" pitchFamily="18" charset="0"/>
                        </a:rPr>
                        <m:t>det</m:t>
                      </m:r>
                      <m:r>
                        <a:rPr lang="en-US" sz="2500" b="1" i="0" smtClean="0">
                          <a:latin typeface="Cambria Math" panose="02040503050406030204" pitchFamily="18" charset="0"/>
                        </a:rPr>
                        <m:t>𝐅</m:t>
                      </m:r>
                    </m:oMath>
                  </m:oMathPara>
                </a14:m>
                <a:endParaRPr lang="en-US" sz="2500" b="1" dirty="0"/>
              </a:p>
            </p:txBody>
          </p:sp>
        </mc:Choice>
        <mc:Fallback xmlns="">
          <p:sp>
            <p:nvSpPr>
              <p:cNvPr id="2" name="TextBox 1">
                <a:extLst>
                  <a:ext uri="{FF2B5EF4-FFF2-40B4-BE49-F238E27FC236}">
                    <a16:creationId xmlns:a16="http://schemas.microsoft.com/office/drawing/2014/main" id="{9AC1E136-17FA-F94C-96D2-EEC55AD07568}"/>
                  </a:ext>
                </a:extLst>
              </p:cNvPr>
              <p:cNvSpPr txBox="1">
                <a:spLocks noRot="1" noChangeAspect="1" noMove="1" noResize="1" noEditPoints="1" noAdjustHandles="1" noChangeArrowheads="1" noChangeShapeType="1" noTextEdit="1"/>
              </p:cNvSpPr>
              <p:nvPr/>
            </p:nvSpPr>
            <p:spPr>
              <a:xfrm rot="16200000">
                <a:off x="1378532" y="4349822"/>
                <a:ext cx="1260152" cy="384721"/>
              </a:xfrm>
              <a:prstGeom prst="rect">
                <a:avLst/>
              </a:prstGeom>
              <a:blipFill>
                <a:blip r:embed="rId9"/>
                <a:stretch>
                  <a:fillRect t="-4000" r="-29032" b="-6000"/>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D0DEB935-867C-3E41-824D-B6C87BFB679A}"/>
              </a:ext>
            </a:extLst>
          </p:cNvPr>
          <p:cNvCxnSpPr>
            <a:cxnSpLocks/>
          </p:cNvCxnSpPr>
          <p:nvPr/>
        </p:nvCxnSpPr>
        <p:spPr>
          <a:xfrm>
            <a:off x="3902586" y="8434552"/>
            <a:ext cx="677731" cy="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F31FD1E-8953-4C41-9D94-4E0EE9DAB896}"/>
              </a:ext>
            </a:extLst>
          </p:cNvPr>
          <p:cNvCxnSpPr>
            <a:cxnSpLocks/>
          </p:cNvCxnSpPr>
          <p:nvPr/>
        </p:nvCxnSpPr>
        <p:spPr>
          <a:xfrm flipH="1" flipV="1">
            <a:off x="1698415" y="6485698"/>
            <a:ext cx="2740" cy="914400"/>
          </a:xfrm>
          <a:prstGeom prst="straightConnector1">
            <a:avLst/>
          </a:prstGeom>
          <a:ln w="28575">
            <a:solidFill>
              <a:srgbClr val="FF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D981A1F-4D1C-A443-B439-4D25B71CB176}"/>
              </a:ext>
            </a:extLst>
          </p:cNvPr>
          <p:cNvCxnSpPr>
            <a:cxnSpLocks/>
          </p:cNvCxnSpPr>
          <p:nvPr/>
        </p:nvCxnSpPr>
        <p:spPr>
          <a:xfrm flipV="1">
            <a:off x="1698415" y="7397527"/>
            <a:ext cx="914400" cy="1"/>
          </a:xfrm>
          <a:prstGeom prst="straightConnector1">
            <a:avLst/>
          </a:prstGeom>
          <a:ln w="28575">
            <a:solidFill>
              <a:srgbClr val="FF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C677D297-EB17-EF4C-A7B1-A14A12ACD296}"/>
                  </a:ext>
                </a:extLst>
              </p:cNvPr>
              <p:cNvSpPr txBox="1"/>
              <p:nvPr/>
            </p:nvSpPr>
            <p:spPr>
              <a:xfrm>
                <a:off x="2570319" y="7205166"/>
                <a:ext cx="286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𝑋</m:t>
                          </m:r>
                        </m:e>
                        <m:sub>
                          <m:r>
                            <a:rPr lang="en-US" sz="2400" i="1">
                              <a:solidFill>
                                <a:srgbClr val="FF0000"/>
                              </a:solidFill>
                              <a:latin typeface="Cambria Math" panose="02040503050406030204" pitchFamily="18" charset="0"/>
                            </a:rPr>
                            <m:t>1</m:t>
                          </m:r>
                        </m:sub>
                      </m:sSub>
                    </m:oMath>
                  </m:oMathPara>
                </a14:m>
                <a:endParaRPr lang="en-US" sz="2500" dirty="0">
                  <a:solidFill>
                    <a:srgbClr val="FF0000"/>
                  </a:solidFill>
                </a:endParaRPr>
              </a:p>
            </p:txBody>
          </p:sp>
        </mc:Choice>
        <mc:Fallback>
          <p:sp>
            <p:nvSpPr>
              <p:cNvPr id="23" name="TextBox 22">
                <a:extLst>
                  <a:ext uri="{FF2B5EF4-FFF2-40B4-BE49-F238E27FC236}">
                    <a16:creationId xmlns:a16="http://schemas.microsoft.com/office/drawing/2014/main" id="{C677D297-EB17-EF4C-A7B1-A14A12ACD296}"/>
                  </a:ext>
                </a:extLst>
              </p:cNvPr>
              <p:cNvSpPr txBox="1">
                <a:spLocks noRot="1" noChangeAspect="1" noMove="1" noResize="1" noEditPoints="1" noAdjustHandles="1" noChangeArrowheads="1" noChangeShapeType="1" noTextEdit="1"/>
              </p:cNvSpPr>
              <p:nvPr/>
            </p:nvSpPr>
            <p:spPr>
              <a:xfrm>
                <a:off x="2570319" y="7205166"/>
                <a:ext cx="286745" cy="369332"/>
              </a:xfrm>
              <a:prstGeom prst="rect">
                <a:avLst/>
              </a:prstGeom>
              <a:blipFill>
                <a:blip r:embed="rId10"/>
                <a:stretch>
                  <a:fillRect l="-37500" r="-29167"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C342707E-BFED-404F-AA78-F4F331C18624}"/>
                  </a:ext>
                </a:extLst>
              </p:cNvPr>
              <p:cNvSpPr txBox="1"/>
              <p:nvPr/>
            </p:nvSpPr>
            <p:spPr>
              <a:xfrm>
                <a:off x="1597617" y="6111547"/>
                <a:ext cx="27392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𝑋</m:t>
                          </m:r>
                        </m:e>
                        <m:sub>
                          <m:r>
                            <a:rPr lang="en-US" sz="2400" b="0" i="1" smtClean="0">
                              <a:solidFill>
                                <a:srgbClr val="FF0000"/>
                              </a:solidFill>
                              <a:latin typeface="Cambria Math" panose="02040503050406030204" pitchFamily="18" charset="0"/>
                            </a:rPr>
                            <m:t>2</m:t>
                          </m:r>
                        </m:sub>
                      </m:sSub>
                    </m:oMath>
                  </m:oMathPara>
                </a14:m>
                <a:endParaRPr lang="en-US" sz="2500" dirty="0">
                  <a:solidFill>
                    <a:srgbClr val="FF0000"/>
                  </a:solidFill>
                </a:endParaRPr>
              </a:p>
            </p:txBody>
          </p:sp>
        </mc:Choice>
        <mc:Fallback>
          <p:sp>
            <p:nvSpPr>
              <p:cNvPr id="25" name="TextBox 24">
                <a:extLst>
                  <a:ext uri="{FF2B5EF4-FFF2-40B4-BE49-F238E27FC236}">
                    <a16:creationId xmlns:a16="http://schemas.microsoft.com/office/drawing/2014/main" id="{C342707E-BFED-404F-AA78-F4F331C18624}"/>
                  </a:ext>
                </a:extLst>
              </p:cNvPr>
              <p:cNvSpPr txBox="1">
                <a:spLocks noRot="1" noChangeAspect="1" noMove="1" noResize="1" noEditPoints="1" noAdjustHandles="1" noChangeArrowheads="1" noChangeShapeType="1" noTextEdit="1"/>
              </p:cNvSpPr>
              <p:nvPr/>
            </p:nvSpPr>
            <p:spPr>
              <a:xfrm>
                <a:off x="1597617" y="6111547"/>
                <a:ext cx="273921" cy="369332"/>
              </a:xfrm>
              <a:prstGeom prst="rect">
                <a:avLst/>
              </a:prstGeom>
              <a:blipFill>
                <a:blip r:embed="rId11"/>
                <a:stretch>
                  <a:fillRect l="-34783" r="-34783" b="-16667"/>
                </a:stretch>
              </a:blipFill>
            </p:spPr>
            <p:txBody>
              <a:bodyPr/>
              <a:lstStyle/>
              <a:p>
                <a:r>
                  <a:rPr lang="en-US">
                    <a:noFill/>
                  </a:rPr>
                  <a:t> </a:t>
                </a:r>
              </a:p>
            </p:txBody>
          </p:sp>
        </mc:Fallback>
      </mc:AlternateContent>
      <p:sp>
        <p:nvSpPr>
          <p:cNvPr id="26" name="Oval 25">
            <a:extLst>
              <a:ext uri="{FF2B5EF4-FFF2-40B4-BE49-F238E27FC236}">
                <a16:creationId xmlns:a16="http://schemas.microsoft.com/office/drawing/2014/main" id="{70BB0A43-12DB-DD44-93F6-410D751AD718}"/>
              </a:ext>
            </a:extLst>
          </p:cNvPr>
          <p:cNvSpPr/>
          <p:nvPr/>
        </p:nvSpPr>
        <p:spPr>
          <a:xfrm>
            <a:off x="1658255" y="7341855"/>
            <a:ext cx="91440" cy="91440"/>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latin typeface="Cambria" panose="02040503050406030204" pitchFamily="18" charset="0"/>
            </a:endParaRPr>
          </a:p>
        </p:txBody>
      </p: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514FDA79-B55B-CD4C-BA1D-581E3DABFC73}"/>
                  </a:ext>
                </a:extLst>
              </p:cNvPr>
              <p:cNvSpPr txBox="1"/>
              <p:nvPr/>
            </p:nvSpPr>
            <p:spPr>
              <a:xfrm>
                <a:off x="1567014" y="7407780"/>
                <a:ext cx="27392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𝑋</m:t>
                          </m:r>
                        </m:e>
                        <m:sub>
                          <m:r>
                            <a:rPr lang="en-US" sz="2400" b="0" i="1" smtClean="0">
                              <a:solidFill>
                                <a:srgbClr val="FF0000"/>
                              </a:solidFill>
                              <a:latin typeface="Cambria Math" panose="02040503050406030204" pitchFamily="18" charset="0"/>
                            </a:rPr>
                            <m:t>3</m:t>
                          </m:r>
                        </m:sub>
                      </m:sSub>
                    </m:oMath>
                  </m:oMathPara>
                </a14:m>
                <a:endParaRPr lang="en-US" sz="2500" dirty="0">
                  <a:solidFill>
                    <a:srgbClr val="FF0000"/>
                  </a:solidFill>
                </a:endParaRPr>
              </a:p>
            </p:txBody>
          </p:sp>
        </mc:Choice>
        <mc:Fallback>
          <p:sp>
            <p:nvSpPr>
              <p:cNvPr id="27" name="TextBox 26">
                <a:extLst>
                  <a:ext uri="{FF2B5EF4-FFF2-40B4-BE49-F238E27FC236}">
                    <a16:creationId xmlns:a16="http://schemas.microsoft.com/office/drawing/2014/main" id="{514FDA79-B55B-CD4C-BA1D-581E3DABFC73}"/>
                  </a:ext>
                </a:extLst>
              </p:cNvPr>
              <p:cNvSpPr txBox="1">
                <a:spLocks noRot="1" noChangeAspect="1" noMove="1" noResize="1" noEditPoints="1" noAdjustHandles="1" noChangeArrowheads="1" noChangeShapeType="1" noTextEdit="1"/>
              </p:cNvSpPr>
              <p:nvPr/>
            </p:nvSpPr>
            <p:spPr>
              <a:xfrm>
                <a:off x="1567014" y="7407780"/>
                <a:ext cx="273921" cy="369332"/>
              </a:xfrm>
              <a:prstGeom prst="rect">
                <a:avLst/>
              </a:prstGeom>
              <a:blipFill>
                <a:blip r:embed="rId12"/>
                <a:stretch>
                  <a:fillRect l="-36364" r="-40909" b="-13333"/>
                </a:stretch>
              </a:blipFill>
            </p:spPr>
            <p:txBody>
              <a:bodyPr/>
              <a:lstStyle/>
              <a:p>
                <a:r>
                  <a:rPr lang="en-US">
                    <a:noFill/>
                  </a:rPr>
                  <a:t> </a:t>
                </a:r>
              </a:p>
            </p:txBody>
          </p:sp>
        </mc:Fallback>
      </mc:AlternateContent>
      <p:sp>
        <p:nvSpPr>
          <p:cNvPr id="19" name="Rectangle 18">
            <a:extLst>
              <a:ext uri="{FF2B5EF4-FFF2-40B4-BE49-F238E27FC236}">
                <a16:creationId xmlns:a16="http://schemas.microsoft.com/office/drawing/2014/main" id="{B4CB9A06-315E-524D-9C69-51B0A1628C11}"/>
              </a:ext>
            </a:extLst>
          </p:cNvPr>
          <p:cNvSpPr/>
          <p:nvPr/>
        </p:nvSpPr>
        <p:spPr>
          <a:xfrm>
            <a:off x="1399229" y="6951817"/>
            <a:ext cx="1512651" cy="866696"/>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00CEB166-9488-AB45-A2A6-E4374EE44C49}"/>
              </a:ext>
            </a:extLst>
          </p:cNvPr>
          <p:cNvCxnSpPr>
            <a:cxnSpLocks/>
          </p:cNvCxnSpPr>
          <p:nvPr/>
        </p:nvCxnSpPr>
        <p:spPr>
          <a:xfrm>
            <a:off x="3902587" y="8555474"/>
            <a:ext cx="677731" cy="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D9332F02-AC8A-B948-93B5-1BBF97D8CA74}"/>
                  </a:ext>
                </a:extLst>
              </p:cNvPr>
              <p:cNvSpPr txBox="1"/>
              <p:nvPr/>
            </p:nvSpPr>
            <p:spPr>
              <a:xfrm>
                <a:off x="4495110" y="8887769"/>
                <a:ext cx="1528262" cy="369332"/>
              </a:xfrm>
              <a:prstGeom prst="rect">
                <a:avLst/>
              </a:prstGeom>
              <a:noFill/>
            </p:spPr>
            <p:txBody>
              <a:bodyPr wrap="square"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oMath>
                </a14:m>
                <a:r>
                  <a:rPr lang="en-US" dirty="0">
                    <a:latin typeface="Cambria" panose="02040503050406030204" pitchFamily="18" charset="0"/>
                  </a:rPr>
                  <a:t>=0.02</a:t>
                </a:r>
              </a:p>
            </p:txBody>
          </p:sp>
        </mc:Choice>
        <mc:Fallback>
          <p:sp>
            <p:nvSpPr>
              <p:cNvPr id="29" name="TextBox 28">
                <a:extLst>
                  <a:ext uri="{FF2B5EF4-FFF2-40B4-BE49-F238E27FC236}">
                    <a16:creationId xmlns:a16="http://schemas.microsoft.com/office/drawing/2014/main" id="{D9332F02-AC8A-B948-93B5-1BBF97D8CA74}"/>
                  </a:ext>
                </a:extLst>
              </p:cNvPr>
              <p:cNvSpPr txBox="1">
                <a:spLocks noRot="1" noChangeAspect="1" noMove="1" noResize="1" noEditPoints="1" noAdjustHandles="1" noChangeArrowheads="1" noChangeShapeType="1" noTextEdit="1"/>
              </p:cNvSpPr>
              <p:nvPr/>
            </p:nvSpPr>
            <p:spPr>
              <a:xfrm>
                <a:off x="4495110" y="8887769"/>
                <a:ext cx="1528262" cy="369332"/>
              </a:xfrm>
              <a:prstGeom prst="rect">
                <a:avLst/>
              </a:prstGeom>
              <a:blipFill>
                <a:blip r:embed="rId13"/>
                <a:stretch>
                  <a:fillRect t="-6452" b="-225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5425D1F8-2614-A646-AD42-88237878742C}"/>
                  </a:ext>
                </a:extLst>
              </p:cNvPr>
              <p:cNvSpPr txBox="1"/>
              <p:nvPr/>
            </p:nvSpPr>
            <p:spPr>
              <a:xfrm>
                <a:off x="4486015" y="7908223"/>
                <a:ext cx="1528262" cy="369332"/>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a14:m>
                <a:r>
                  <a:rPr lang="en-US" dirty="0">
                    <a:latin typeface="Cambria" panose="02040503050406030204" pitchFamily="18" charset="0"/>
                  </a:rPr>
                  <a:t>=0.12</a:t>
                </a:r>
              </a:p>
            </p:txBody>
          </p:sp>
        </mc:Choice>
        <mc:Fallback>
          <p:sp>
            <p:nvSpPr>
              <p:cNvPr id="42" name="TextBox 41">
                <a:extLst>
                  <a:ext uri="{FF2B5EF4-FFF2-40B4-BE49-F238E27FC236}">
                    <a16:creationId xmlns:a16="http://schemas.microsoft.com/office/drawing/2014/main" id="{5425D1F8-2614-A646-AD42-88237878742C}"/>
                  </a:ext>
                </a:extLst>
              </p:cNvPr>
              <p:cNvSpPr txBox="1">
                <a:spLocks noRot="1" noChangeAspect="1" noMove="1" noResize="1" noEditPoints="1" noAdjustHandles="1" noChangeArrowheads="1" noChangeShapeType="1" noTextEdit="1"/>
              </p:cNvSpPr>
              <p:nvPr/>
            </p:nvSpPr>
            <p:spPr>
              <a:xfrm>
                <a:off x="4486015" y="7908223"/>
                <a:ext cx="1528262" cy="369332"/>
              </a:xfrm>
              <a:prstGeom prst="rect">
                <a:avLst/>
              </a:prstGeom>
              <a:blipFill>
                <a:blip r:embed="rId14"/>
                <a:stretch>
                  <a:fillRect t="-6667" b="-26667"/>
                </a:stretch>
              </a:blipFill>
            </p:spPr>
            <p:txBody>
              <a:bodyPr/>
              <a:lstStyle/>
              <a:p>
                <a:r>
                  <a:rPr lang="en-US">
                    <a:noFill/>
                  </a:rPr>
                  <a:t> </a:t>
                </a:r>
              </a:p>
            </p:txBody>
          </p:sp>
        </mc:Fallback>
      </mc:AlternateContent>
      <p:cxnSp>
        <p:nvCxnSpPr>
          <p:cNvPr id="43" name="Straight Connector 42">
            <a:extLst>
              <a:ext uri="{FF2B5EF4-FFF2-40B4-BE49-F238E27FC236}">
                <a16:creationId xmlns:a16="http://schemas.microsoft.com/office/drawing/2014/main" id="{814F8895-CA40-F549-9138-4451FF207C70}"/>
              </a:ext>
            </a:extLst>
          </p:cNvPr>
          <p:cNvCxnSpPr>
            <a:cxnSpLocks/>
          </p:cNvCxnSpPr>
          <p:nvPr/>
        </p:nvCxnSpPr>
        <p:spPr>
          <a:xfrm flipH="1">
            <a:off x="4580317" y="8218382"/>
            <a:ext cx="101858" cy="177874"/>
          </a:xfrm>
          <a:prstGeom prst="line">
            <a:avLst/>
          </a:prstGeom>
          <a:ln w="12700">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53A3662-1317-F24C-B53E-CE949FB6F1EF}"/>
              </a:ext>
            </a:extLst>
          </p:cNvPr>
          <p:cNvCxnSpPr>
            <a:cxnSpLocks/>
          </p:cNvCxnSpPr>
          <p:nvPr/>
        </p:nvCxnSpPr>
        <p:spPr>
          <a:xfrm flipH="1" flipV="1">
            <a:off x="4580317" y="8635494"/>
            <a:ext cx="92128" cy="290572"/>
          </a:xfrm>
          <a:prstGeom prst="line">
            <a:avLst/>
          </a:prstGeom>
          <a:ln w="12700">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39F7BBF-99BE-7140-979E-1931C867DD6E}"/>
              </a:ext>
            </a:extLst>
          </p:cNvPr>
          <p:cNvPicPr>
            <a:picLocks noChangeAspect="1"/>
          </p:cNvPicPr>
          <p:nvPr/>
        </p:nvPicPr>
        <p:blipFill>
          <a:blip r:embed="rId15"/>
          <a:stretch>
            <a:fillRect/>
          </a:stretch>
        </p:blipFill>
        <p:spPr>
          <a:xfrm>
            <a:off x="6176367" y="3957435"/>
            <a:ext cx="7112000" cy="5334000"/>
          </a:xfrm>
          <a:prstGeom prst="rect">
            <a:avLst/>
          </a:prstGeom>
        </p:spPr>
      </p:pic>
    </p:spTree>
    <p:extLst>
      <p:ext uri="{BB962C8B-B14F-4D97-AF65-F5344CB8AC3E}">
        <p14:creationId xmlns:p14="http://schemas.microsoft.com/office/powerpoint/2010/main" val="3520655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plane flying in the sky&#10;&#10;Description automatically generated with low confidence">
            <a:extLst>
              <a:ext uri="{FF2B5EF4-FFF2-40B4-BE49-F238E27FC236}">
                <a16:creationId xmlns:a16="http://schemas.microsoft.com/office/drawing/2014/main" id="{B8338BF6-5FB0-E24C-8B16-B62E37D8CD78}"/>
              </a:ext>
            </a:extLst>
          </p:cNvPr>
          <p:cNvPicPr>
            <a:picLocks noChangeAspect="1"/>
          </p:cNvPicPr>
          <p:nvPr/>
        </p:nvPicPr>
        <p:blipFill rotWithShape="1">
          <a:blip r:embed="rId3"/>
          <a:srcRect l="25305" r="25305"/>
          <a:stretch/>
        </p:blipFill>
        <p:spPr>
          <a:xfrm>
            <a:off x="10011269" y="4101542"/>
            <a:ext cx="2319061" cy="3793525"/>
          </a:xfrm>
          <a:prstGeom prst="rect">
            <a:avLst/>
          </a:prstGeom>
        </p:spPr>
      </p:pic>
      <p:pic>
        <p:nvPicPr>
          <p:cNvPr id="20" name="Picture 19" descr="Chart&#10;&#10;Description automatically generated">
            <a:extLst>
              <a:ext uri="{FF2B5EF4-FFF2-40B4-BE49-F238E27FC236}">
                <a16:creationId xmlns:a16="http://schemas.microsoft.com/office/drawing/2014/main" id="{DA793127-0E01-9147-A9D6-D95CF2ED13B7}"/>
              </a:ext>
            </a:extLst>
          </p:cNvPr>
          <p:cNvPicPr>
            <a:picLocks noChangeAspect="1"/>
          </p:cNvPicPr>
          <p:nvPr/>
        </p:nvPicPr>
        <p:blipFill rotWithShape="1">
          <a:blip r:embed="rId4"/>
          <a:srcRect l="25305" r="25305"/>
          <a:stretch/>
        </p:blipFill>
        <p:spPr>
          <a:xfrm>
            <a:off x="6718585" y="4101541"/>
            <a:ext cx="2319061" cy="3793526"/>
          </a:xfrm>
          <a:prstGeom prst="rect">
            <a:avLst/>
          </a:prstGeom>
        </p:spPr>
      </p:pic>
      <p:pic>
        <p:nvPicPr>
          <p:cNvPr id="22" name="Picture 21" descr="A picture containing text, dark&#10;&#10;Description automatically generated">
            <a:extLst>
              <a:ext uri="{FF2B5EF4-FFF2-40B4-BE49-F238E27FC236}">
                <a16:creationId xmlns:a16="http://schemas.microsoft.com/office/drawing/2014/main" id="{0F33BD1C-9C1E-7145-A704-235B75D4BC28}"/>
              </a:ext>
            </a:extLst>
          </p:cNvPr>
          <p:cNvPicPr>
            <a:picLocks noChangeAspect="1"/>
          </p:cNvPicPr>
          <p:nvPr/>
        </p:nvPicPr>
        <p:blipFill rotWithShape="1">
          <a:blip r:embed="rId5"/>
          <a:srcRect l="25305" r="25305"/>
          <a:stretch/>
        </p:blipFill>
        <p:spPr>
          <a:xfrm>
            <a:off x="3443024" y="4090087"/>
            <a:ext cx="2319061" cy="3793526"/>
          </a:xfrm>
          <a:prstGeom prst="rect">
            <a:avLst/>
          </a:prstGeom>
        </p:spPr>
      </p:pic>
      <p:pic>
        <p:nvPicPr>
          <p:cNvPr id="24" name="Picture 23" descr="A picture containing text, dark&#10;&#10;Description automatically generated">
            <a:extLst>
              <a:ext uri="{FF2B5EF4-FFF2-40B4-BE49-F238E27FC236}">
                <a16:creationId xmlns:a16="http://schemas.microsoft.com/office/drawing/2014/main" id="{FEE4AA32-EC13-3F47-A79C-FA88AD6C0A48}"/>
              </a:ext>
            </a:extLst>
          </p:cNvPr>
          <p:cNvPicPr>
            <a:picLocks noChangeAspect="1"/>
          </p:cNvPicPr>
          <p:nvPr/>
        </p:nvPicPr>
        <p:blipFill rotWithShape="1">
          <a:blip r:embed="rId6"/>
          <a:srcRect l="25305" r="25305"/>
          <a:stretch/>
        </p:blipFill>
        <p:spPr>
          <a:xfrm>
            <a:off x="1" y="4090088"/>
            <a:ext cx="2319060" cy="3793524"/>
          </a:xfrm>
          <a:prstGeom prst="rect">
            <a:avLst/>
          </a:prstGeom>
        </p:spPr>
      </p:pic>
      <p:sp>
        <p:nvSpPr>
          <p:cNvPr id="29" name="TextBox 28">
            <a:extLst>
              <a:ext uri="{FF2B5EF4-FFF2-40B4-BE49-F238E27FC236}">
                <a16:creationId xmlns:a16="http://schemas.microsoft.com/office/drawing/2014/main" id="{39A3FF49-32FE-5C49-AC09-D01CD7951979}"/>
              </a:ext>
            </a:extLst>
          </p:cNvPr>
          <p:cNvSpPr txBox="1"/>
          <p:nvPr/>
        </p:nvSpPr>
        <p:spPr>
          <a:xfrm>
            <a:off x="2606313" y="4552599"/>
            <a:ext cx="1415768" cy="3007618"/>
          </a:xfrm>
          <a:prstGeom prst="rect">
            <a:avLst/>
          </a:prstGeom>
          <a:noFill/>
        </p:spPr>
        <p:txBody>
          <a:bodyPr wrap="square" rtlCol="0">
            <a:spAutoFit/>
          </a:bodyPr>
          <a:lstStyle/>
          <a:p>
            <a:pPr>
              <a:lnSpc>
                <a:spcPct val="150000"/>
              </a:lnSpc>
              <a:spcAft>
                <a:spcPts val="300"/>
              </a:spcAft>
            </a:pPr>
            <a:r>
              <a:rPr lang="en-US" sz="2000" dirty="0">
                <a:latin typeface="Cambria Math" panose="02040503050406030204" pitchFamily="18" charset="0"/>
                <a:ea typeface="Cambria Math" panose="02040503050406030204" pitchFamily="18" charset="0"/>
              </a:rPr>
              <a:t>1.05</a:t>
            </a:r>
          </a:p>
          <a:p>
            <a:pPr>
              <a:lnSpc>
                <a:spcPct val="150000"/>
              </a:lnSpc>
              <a:spcAft>
                <a:spcPts val="300"/>
              </a:spcAft>
            </a:pPr>
            <a:r>
              <a:rPr lang="en-US" sz="2000" dirty="0">
                <a:latin typeface="Cambria Math" panose="02040503050406030204" pitchFamily="18" charset="0"/>
                <a:ea typeface="Cambria Math" panose="02040503050406030204" pitchFamily="18" charset="0"/>
              </a:rPr>
              <a:t>0.75</a:t>
            </a:r>
          </a:p>
          <a:p>
            <a:pPr>
              <a:lnSpc>
                <a:spcPct val="150000"/>
              </a:lnSpc>
              <a:spcAft>
                <a:spcPts val="300"/>
              </a:spcAft>
            </a:pPr>
            <a:r>
              <a:rPr lang="en-US" sz="2000" dirty="0">
                <a:latin typeface="Cambria Math" panose="02040503050406030204" pitchFamily="18" charset="0"/>
                <a:ea typeface="Cambria Math" panose="02040503050406030204" pitchFamily="18" charset="0"/>
              </a:rPr>
              <a:t>0.50</a:t>
            </a:r>
          </a:p>
          <a:p>
            <a:pPr>
              <a:lnSpc>
                <a:spcPct val="150000"/>
              </a:lnSpc>
              <a:spcAft>
                <a:spcPts val="300"/>
              </a:spcAft>
            </a:pPr>
            <a:r>
              <a:rPr lang="en-US" sz="2000" dirty="0">
                <a:latin typeface="Cambria Math" panose="02040503050406030204" pitchFamily="18" charset="0"/>
                <a:ea typeface="Cambria Math" panose="02040503050406030204" pitchFamily="18" charset="0"/>
              </a:rPr>
              <a:t>0.025</a:t>
            </a:r>
          </a:p>
          <a:p>
            <a:pPr>
              <a:lnSpc>
                <a:spcPct val="150000"/>
              </a:lnSpc>
              <a:spcAft>
                <a:spcPts val="300"/>
              </a:spcAft>
            </a:pPr>
            <a:r>
              <a:rPr lang="en-US" sz="2000" dirty="0">
                <a:latin typeface="Cambria Math" panose="02040503050406030204" pitchFamily="18" charset="0"/>
                <a:ea typeface="Cambria Math" panose="02040503050406030204" pitchFamily="18" charset="0"/>
              </a:rPr>
              <a:t>0.00</a:t>
            </a:r>
          </a:p>
          <a:p>
            <a:pPr>
              <a:lnSpc>
                <a:spcPct val="150000"/>
              </a:lnSpc>
              <a:spcAft>
                <a:spcPts val="300"/>
              </a:spcAft>
            </a:pPr>
            <a:r>
              <a:rPr lang="en-US" sz="2000" dirty="0">
                <a:latin typeface="Cambria Math" panose="02040503050406030204" pitchFamily="18" charset="0"/>
                <a:ea typeface="Cambria Math" panose="02040503050406030204" pitchFamily="18" charset="0"/>
              </a:rPr>
              <a:t>-2.45</a:t>
            </a:r>
          </a:p>
        </p:txBody>
      </p:sp>
      <p:pic>
        <p:nvPicPr>
          <p:cNvPr id="30" name="Picture 29" descr="A picture containing text, dark&#10;&#10;Description automatically generated">
            <a:extLst>
              <a:ext uri="{FF2B5EF4-FFF2-40B4-BE49-F238E27FC236}">
                <a16:creationId xmlns:a16="http://schemas.microsoft.com/office/drawing/2014/main" id="{D005EECF-5030-474F-BF8A-42ADDA0074C3}"/>
              </a:ext>
            </a:extLst>
          </p:cNvPr>
          <p:cNvPicPr>
            <a:picLocks noChangeAspect="1"/>
          </p:cNvPicPr>
          <p:nvPr/>
        </p:nvPicPr>
        <p:blipFill rotWithShape="1">
          <a:blip r:embed="rId6"/>
          <a:srcRect l="79573" t="61698" r="13418"/>
          <a:stretch/>
        </p:blipFill>
        <p:spPr>
          <a:xfrm>
            <a:off x="2014058" y="4506970"/>
            <a:ext cx="670350" cy="2959757"/>
          </a:xfrm>
          <a:prstGeom prst="rect">
            <a:avLst/>
          </a:prstGeom>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1A64156-ABBF-1B48-B247-8705A8F35B70}"/>
                  </a:ext>
                </a:extLst>
              </p:cNvPr>
              <p:cNvSpPr txBox="1"/>
              <p:nvPr/>
            </p:nvSpPr>
            <p:spPr>
              <a:xfrm>
                <a:off x="2230675" y="3943602"/>
                <a:ext cx="672066" cy="4741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i="1">
                              <a:latin typeface="Cambria Math" panose="02040503050406030204" pitchFamily="18" charset="0"/>
                            </a:rPr>
                            <m:t>1</m:t>
                          </m:r>
                          <m:r>
                            <a:rPr lang="en-US" sz="3000" b="0" i="1" smtClean="0">
                              <a:latin typeface="Cambria Math" panose="02040503050406030204" pitchFamily="18" charset="0"/>
                            </a:rPr>
                            <m:t>1</m:t>
                          </m:r>
                        </m:sub>
                      </m:sSub>
                    </m:oMath>
                  </m:oMathPara>
                </a14:m>
                <a:endParaRPr lang="en-US" sz="3000" dirty="0"/>
              </a:p>
            </p:txBody>
          </p:sp>
        </mc:Choice>
        <mc:Fallback xmlns="">
          <p:sp>
            <p:nvSpPr>
              <p:cNvPr id="31" name="TextBox 30">
                <a:extLst>
                  <a:ext uri="{FF2B5EF4-FFF2-40B4-BE49-F238E27FC236}">
                    <a16:creationId xmlns:a16="http://schemas.microsoft.com/office/drawing/2014/main" id="{E1A64156-ABBF-1B48-B247-8705A8F35B70}"/>
                  </a:ext>
                </a:extLst>
              </p:cNvPr>
              <p:cNvSpPr txBox="1">
                <a:spLocks noRot="1" noChangeAspect="1" noMove="1" noResize="1" noEditPoints="1" noAdjustHandles="1" noChangeArrowheads="1" noChangeShapeType="1" noTextEdit="1"/>
              </p:cNvSpPr>
              <p:nvPr/>
            </p:nvSpPr>
            <p:spPr>
              <a:xfrm>
                <a:off x="2230675" y="3943602"/>
                <a:ext cx="672066" cy="474169"/>
              </a:xfrm>
              <a:prstGeom prst="rect">
                <a:avLst/>
              </a:prstGeom>
              <a:blipFill>
                <a:blip r:embed="rId7"/>
                <a:stretch>
                  <a:fillRect l="-7407" t="-23684" b="-13158"/>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C7D5EADC-217B-6646-A0B7-EE15C4890300}"/>
              </a:ext>
            </a:extLst>
          </p:cNvPr>
          <p:cNvSpPr txBox="1"/>
          <p:nvPr/>
        </p:nvSpPr>
        <p:spPr>
          <a:xfrm>
            <a:off x="6032699" y="4552599"/>
            <a:ext cx="1594884" cy="3016210"/>
          </a:xfrm>
          <a:prstGeom prst="rect">
            <a:avLst/>
          </a:prstGeom>
          <a:noFill/>
        </p:spPr>
        <p:txBody>
          <a:bodyPr wrap="square" rtlCol="0">
            <a:spAutoFit/>
          </a:bodyPr>
          <a:lstStyle/>
          <a:p>
            <a:pPr>
              <a:spcAft>
                <a:spcPts val="1000"/>
              </a:spcAft>
            </a:pPr>
            <a:r>
              <a:rPr lang="en-US" sz="2000" dirty="0">
                <a:latin typeface="Cambria Math" panose="02040503050406030204" pitchFamily="18" charset="0"/>
                <a:ea typeface="Cambria Math" panose="02040503050406030204" pitchFamily="18" charset="0"/>
              </a:rPr>
              <a:t>1.4</a:t>
            </a:r>
          </a:p>
          <a:p>
            <a:pPr>
              <a:spcAft>
                <a:spcPts val="1000"/>
              </a:spcAft>
            </a:pPr>
            <a:r>
              <a:rPr lang="en-US" sz="2000" dirty="0">
                <a:latin typeface="Cambria Math" panose="02040503050406030204" pitchFamily="18" charset="0"/>
                <a:ea typeface="Cambria Math" panose="02040503050406030204" pitchFamily="18" charset="0"/>
              </a:rPr>
              <a:t>1.0</a:t>
            </a:r>
          </a:p>
          <a:p>
            <a:pPr>
              <a:spcAft>
                <a:spcPts val="1000"/>
              </a:spcAft>
            </a:pPr>
            <a:r>
              <a:rPr lang="en-US" sz="2000" dirty="0">
                <a:latin typeface="Cambria Math" panose="02040503050406030204" pitchFamily="18" charset="0"/>
                <a:ea typeface="Cambria Math" panose="02040503050406030204" pitchFamily="18" charset="0"/>
              </a:rPr>
              <a:t>0.5</a:t>
            </a:r>
          </a:p>
          <a:p>
            <a:pPr>
              <a:spcAft>
                <a:spcPts val="1000"/>
              </a:spcAft>
            </a:pPr>
            <a:r>
              <a:rPr lang="en-US" sz="2000" dirty="0">
                <a:latin typeface="Cambria Math" panose="02040503050406030204" pitchFamily="18" charset="0"/>
                <a:ea typeface="Cambria Math" panose="02040503050406030204" pitchFamily="18" charset="0"/>
              </a:rPr>
              <a:t>0.0</a:t>
            </a:r>
          </a:p>
          <a:p>
            <a:pPr>
              <a:spcAft>
                <a:spcPts val="1000"/>
              </a:spcAft>
            </a:pPr>
            <a:r>
              <a:rPr lang="en-US" sz="2000" dirty="0">
                <a:latin typeface="Cambria Math" panose="02040503050406030204" pitchFamily="18" charset="0"/>
                <a:ea typeface="Cambria Math" panose="02040503050406030204" pitchFamily="18" charset="0"/>
              </a:rPr>
              <a:t>-0.5</a:t>
            </a:r>
          </a:p>
          <a:p>
            <a:pPr>
              <a:spcAft>
                <a:spcPts val="1000"/>
              </a:spcAft>
            </a:pPr>
            <a:r>
              <a:rPr lang="en-US" sz="2000" dirty="0">
                <a:latin typeface="Cambria Math" panose="02040503050406030204" pitchFamily="18" charset="0"/>
                <a:ea typeface="Cambria Math" panose="02040503050406030204" pitchFamily="18" charset="0"/>
              </a:rPr>
              <a:t>-1</a:t>
            </a:r>
          </a:p>
          <a:p>
            <a:pPr>
              <a:spcAft>
                <a:spcPts val="1000"/>
              </a:spcAft>
            </a:pPr>
            <a:r>
              <a:rPr lang="en-US" sz="2000" dirty="0">
                <a:latin typeface="Cambria Math" panose="02040503050406030204" pitchFamily="18" charset="0"/>
                <a:ea typeface="Cambria Math" panose="02040503050406030204" pitchFamily="18" charset="0"/>
              </a:rPr>
              <a:t>-1.4</a:t>
            </a:r>
          </a:p>
        </p:txBody>
      </p:sp>
      <p:pic>
        <p:nvPicPr>
          <p:cNvPr id="33" name="Picture 32" descr="A picture containing text, dark&#10;&#10;Description automatically generated">
            <a:extLst>
              <a:ext uri="{FF2B5EF4-FFF2-40B4-BE49-F238E27FC236}">
                <a16:creationId xmlns:a16="http://schemas.microsoft.com/office/drawing/2014/main" id="{E0F47A95-98E5-F24A-9E06-17867E97DC5E}"/>
              </a:ext>
            </a:extLst>
          </p:cNvPr>
          <p:cNvPicPr>
            <a:picLocks noChangeAspect="1"/>
          </p:cNvPicPr>
          <p:nvPr/>
        </p:nvPicPr>
        <p:blipFill rotWithShape="1">
          <a:blip r:embed="rId5"/>
          <a:srcRect l="79573" t="61698" r="13538"/>
          <a:stretch/>
        </p:blipFill>
        <p:spPr>
          <a:xfrm>
            <a:off x="5416353" y="4463378"/>
            <a:ext cx="672066" cy="3018712"/>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BE22F47-0DF6-0A4A-B60A-0E4B47441F88}"/>
                  </a:ext>
                </a:extLst>
              </p:cNvPr>
              <p:cNvSpPr txBox="1"/>
              <p:nvPr/>
            </p:nvSpPr>
            <p:spPr>
              <a:xfrm>
                <a:off x="5707658" y="3983589"/>
                <a:ext cx="582966" cy="4741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i="1">
                              <a:latin typeface="Cambria Math" panose="02040503050406030204" pitchFamily="18" charset="0"/>
                            </a:rPr>
                            <m:t>1</m:t>
                          </m:r>
                          <m:r>
                            <a:rPr lang="en-US" sz="3000" b="0" i="1" smtClean="0">
                              <a:latin typeface="Cambria Math" panose="02040503050406030204" pitchFamily="18" charset="0"/>
                            </a:rPr>
                            <m:t>2</m:t>
                          </m:r>
                        </m:sub>
                      </m:sSub>
                    </m:oMath>
                  </m:oMathPara>
                </a14:m>
                <a:endParaRPr lang="en-US" sz="3000" dirty="0"/>
              </a:p>
            </p:txBody>
          </p:sp>
        </mc:Choice>
        <mc:Fallback xmlns="">
          <p:sp>
            <p:nvSpPr>
              <p:cNvPr id="34" name="TextBox 33">
                <a:extLst>
                  <a:ext uri="{FF2B5EF4-FFF2-40B4-BE49-F238E27FC236}">
                    <a16:creationId xmlns:a16="http://schemas.microsoft.com/office/drawing/2014/main" id="{6BE22F47-0DF6-0A4A-B60A-0E4B47441F88}"/>
                  </a:ext>
                </a:extLst>
              </p:cNvPr>
              <p:cNvSpPr txBox="1">
                <a:spLocks noRot="1" noChangeAspect="1" noMove="1" noResize="1" noEditPoints="1" noAdjustHandles="1" noChangeArrowheads="1" noChangeShapeType="1" noTextEdit="1"/>
              </p:cNvSpPr>
              <p:nvPr/>
            </p:nvSpPr>
            <p:spPr>
              <a:xfrm>
                <a:off x="5707658" y="3983589"/>
                <a:ext cx="582966" cy="474169"/>
              </a:xfrm>
              <a:prstGeom prst="rect">
                <a:avLst/>
              </a:prstGeom>
              <a:blipFill>
                <a:blip r:embed="rId8"/>
                <a:stretch>
                  <a:fillRect l="-17021" t="-23684" r="-6383" b="-15789"/>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90E87B94-15B3-4141-BC76-85CAA27DB36B}"/>
              </a:ext>
            </a:extLst>
          </p:cNvPr>
          <p:cNvSpPr txBox="1"/>
          <p:nvPr/>
        </p:nvSpPr>
        <p:spPr>
          <a:xfrm>
            <a:off x="9364167" y="4489699"/>
            <a:ext cx="1594884" cy="3093154"/>
          </a:xfrm>
          <a:prstGeom prst="rect">
            <a:avLst/>
          </a:prstGeom>
          <a:noFill/>
        </p:spPr>
        <p:txBody>
          <a:bodyPr wrap="square" rtlCol="0">
            <a:spAutoFit/>
          </a:bodyPr>
          <a:lstStyle/>
          <a:p>
            <a:pPr>
              <a:spcAft>
                <a:spcPts val="1100"/>
              </a:spcAft>
            </a:pPr>
            <a:r>
              <a:rPr lang="en-US" sz="2000" dirty="0">
                <a:latin typeface="Cambria Math" panose="02040503050406030204" pitchFamily="18" charset="0"/>
                <a:ea typeface="Cambria Math" panose="02040503050406030204" pitchFamily="18" charset="0"/>
              </a:rPr>
              <a:t>8.0</a:t>
            </a:r>
          </a:p>
          <a:p>
            <a:pPr>
              <a:spcAft>
                <a:spcPts val="1100"/>
              </a:spcAft>
            </a:pPr>
            <a:r>
              <a:rPr lang="en-US" sz="2000" dirty="0">
                <a:latin typeface="Cambria Math" panose="02040503050406030204" pitchFamily="18" charset="0"/>
                <a:ea typeface="Cambria Math" panose="02040503050406030204" pitchFamily="18" charset="0"/>
              </a:rPr>
              <a:t>5.0</a:t>
            </a:r>
          </a:p>
          <a:p>
            <a:pPr>
              <a:spcAft>
                <a:spcPts val="1100"/>
              </a:spcAft>
            </a:pPr>
            <a:r>
              <a:rPr lang="en-US" sz="2000" dirty="0">
                <a:latin typeface="Cambria Math" panose="02040503050406030204" pitchFamily="18" charset="0"/>
                <a:ea typeface="Cambria Math" panose="02040503050406030204" pitchFamily="18" charset="0"/>
              </a:rPr>
              <a:t>2.5</a:t>
            </a:r>
          </a:p>
          <a:p>
            <a:pPr>
              <a:spcAft>
                <a:spcPts val="1100"/>
              </a:spcAft>
            </a:pPr>
            <a:r>
              <a:rPr lang="en-US" sz="2000" dirty="0">
                <a:latin typeface="Cambria Math" panose="02040503050406030204" pitchFamily="18" charset="0"/>
                <a:ea typeface="Cambria Math" panose="02040503050406030204" pitchFamily="18" charset="0"/>
              </a:rPr>
              <a:t>0.0</a:t>
            </a:r>
          </a:p>
          <a:p>
            <a:pPr>
              <a:spcAft>
                <a:spcPts val="1100"/>
              </a:spcAft>
            </a:pPr>
            <a:r>
              <a:rPr lang="en-US" sz="2000" dirty="0">
                <a:latin typeface="Cambria Math" panose="02040503050406030204" pitchFamily="18" charset="0"/>
                <a:ea typeface="Cambria Math" panose="02040503050406030204" pitchFamily="18" charset="0"/>
              </a:rPr>
              <a:t>-2.5</a:t>
            </a:r>
          </a:p>
          <a:p>
            <a:pPr>
              <a:spcAft>
                <a:spcPts val="1100"/>
              </a:spcAft>
            </a:pPr>
            <a:r>
              <a:rPr lang="en-US" sz="2000" dirty="0">
                <a:latin typeface="Cambria Math" panose="02040503050406030204" pitchFamily="18" charset="0"/>
                <a:ea typeface="Cambria Math" panose="02040503050406030204" pitchFamily="18" charset="0"/>
              </a:rPr>
              <a:t>-5.0</a:t>
            </a:r>
          </a:p>
          <a:p>
            <a:pPr>
              <a:spcAft>
                <a:spcPts val="1100"/>
              </a:spcAft>
            </a:pPr>
            <a:r>
              <a:rPr lang="en-US" sz="2000" dirty="0">
                <a:latin typeface="Cambria Math" panose="02040503050406030204" pitchFamily="18" charset="0"/>
                <a:ea typeface="Cambria Math" panose="02040503050406030204" pitchFamily="18" charset="0"/>
              </a:rPr>
              <a:t>-8.0</a:t>
            </a:r>
          </a:p>
        </p:txBody>
      </p:sp>
      <p:pic>
        <p:nvPicPr>
          <p:cNvPr id="36" name="Picture 35" descr="Chart&#10;&#10;Description automatically generated">
            <a:extLst>
              <a:ext uri="{FF2B5EF4-FFF2-40B4-BE49-F238E27FC236}">
                <a16:creationId xmlns:a16="http://schemas.microsoft.com/office/drawing/2014/main" id="{E082E7CA-44CF-B442-A075-F3CBF44184DE}"/>
              </a:ext>
            </a:extLst>
          </p:cNvPr>
          <p:cNvPicPr>
            <a:picLocks noChangeAspect="1"/>
          </p:cNvPicPr>
          <p:nvPr/>
        </p:nvPicPr>
        <p:blipFill rotWithShape="1">
          <a:blip r:embed="rId4"/>
          <a:srcRect l="79573" t="61698" r="13475"/>
          <a:stretch/>
        </p:blipFill>
        <p:spPr>
          <a:xfrm>
            <a:off x="8708149" y="4339807"/>
            <a:ext cx="733907" cy="3266835"/>
          </a:xfrm>
          <a:prstGeom prst="rect">
            <a:avLst/>
          </a:prstGeom>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CB66DA3-87B1-4947-A2B0-4E9DE86286C4}"/>
                  </a:ext>
                </a:extLst>
              </p:cNvPr>
              <p:cNvSpPr txBox="1"/>
              <p:nvPr/>
            </p:nvSpPr>
            <p:spPr>
              <a:xfrm>
                <a:off x="8927939" y="3983590"/>
                <a:ext cx="623824" cy="4741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b="0" i="1" smtClean="0">
                              <a:latin typeface="Cambria Math" panose="02040503050406030204" pitchFamily="18" charset="0"/>
                            </a:rPr>
                            <m:t>21</m:t>
                          </m:r>
                        </m:sub>
                      </m:sSub>
                    </m:oMath>
                  </m:oMathPara>
                </a14:m>
                <a:endParaRPr lang="en-US" sz="3000" dirty="0"/>
              </a:p>
            </p:txBody>
          </p:sp>
        </mc:Choice>
        <mc:Fallback xmlns="">
          <p:sp>
            <p:nvSpPr>
              <p:cNvPr id="37" name="TextBox 36">
                <a:extLst>
                  <a:ext uri="{FF2B5EF4-FFF2-40B4-BE49-F238E27FC236}">
                    <a16:creationId xmlns:a16="http://schemas.microsoft.com/office/drawing/2014/main" id="{DCB66DA3-87B1-4947-A2B0-4E9DE86286C4}"/>
                  </a:ext>
                </a:extLst>
              </p:cNvPr>
              <p:cNvSpPr txBox="1">
                <a:spLocks noRot="1" noChangeAspect="1" noMove="1" noResize="1" noEditPoints="1" noAdjustHandles="1" noChangeArrowheads="1" noChangeShapeType="1" noTextEdit="1"/>
              </p:cNvSpPr>
              <p:nvPr/>
            </p:nvSpPr>
            <p:spPr>
              <a:xfrm>
                <a:off x="8927939" y="3983590"/>
                <a:ext cx="623824" cy="474169"/>
              </a:xfrm>
              <a:prstGeom prst="rect">
                <a:avLst/>
              </a:prstGeom>
              <a:blipFill>
                <a:blip r:embed="rId9"/>
                <a:stretch>
                  <a:fillRect l="-14000" t="-23684" r="-4000" b="-15789"/>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F3705439-DB6D-C44C-8F92-509AC530F235}"/>
              </a:ext>
            </a:extLst>
          </p:cNvPr>
          <p:cNvSpPr txBox="1"/>
          <p:nvPr/>
        </p:nvSpPr>
        <p:spPr>
          <a:xfrm>
            <a:off x="12591943" y="4457758"/>
            <a:ext cx="1594884" cy="3375283"/>
          </a:xfrm>
          <a:prstGeom prst="rect">
            <a:avLst/>
          </a:prstGeom>
          <a:noFill/>
        </p:spPr>
        <p:txBody>
          <a:bodyPr wrap="square" rtlCol="0">
            <a:spAutoFit/>
          </a:bodyPr>
          <a:lstStyle/>
          <a:p>
            <a:pPr>
              <a:spcAft>
                <a:spcPts val="1200"/>
              </a:spcAft>
            </a:pPr>
            <a:r>
              <a:rPr lang="en-US" sz="2000" dirty="0">
                <a:latin typeface="Cambria Math" panose="02040503050406030204" pitchFamily="18" charset="0"/>
                <a:ea typeface="Cambria Math" panose="02040503050406030204" pitchFamily="18" charset="0"/>
              </a:rPr>
              <a:t>10</a:t>
            </a:r>
          </a:p>
          <a:p>
            <a:r>
              <a:rPr lang="en-US" sz="2000" dirty="0">
                <a:latin typeface="Cambria Math" panose="02040503050406030204" pitchFamily="18" charset="0"/>
                <a:ea typeface="Cambria Math" panose="02040503050406030204" pitchFamily="18" charset="0"/>
              </a:rPr>
              <a:t>8.0</a:t>
            </a:r>
          </a:p>
          <a:p>
            <a:r>
              <a:rPr lang="en-US" sz="2000" dirty="0">
                <a:latin typeface="Cambria Math" panose="02040503050406030204" pitchFamily="18" charset="0"/>
                <a:ea typeface="Cambria Math" panose="02040503050406030204" pitchFamily="18" charset="0"/>
              </a:rPr>
              <a:t>7.0</a:t>
            </a:r>
          </a:p>
          <a:p>
            <a:r>
              <a:rPr lang="en-US" sz="2000" dirty="0">
                <a:latin typeface="Cambria Math" panose="02040503050406030204" pitchFamily="18" charset="0"/>
                <a:ea typeface="Cambria Math" panose="02040503050406030204" pitchFamily="18" charset="0"/>
              </a:rPr>
              <a:t>6.0</a:t>
            </a:r>
          </a:p>
          <a:p>
            <a:r>
              <a:rPr lang="en-US" sz="2000" dirty="0">
                <a:latin typeface="Cambria Math" panose="02040503050406030204" pitchFamily="18" charset="0"/>
                <a:ea typeface="Cambria Math" panose="02040503050406030204" pitchFamily="18" charset="0"/>
              </a:rPr>
              <a:t>5.0</a:t>
            </a:r>
          </a:p>
          <a:p>
            <a:r>
              <a:rPr lang="en-US" sz="2000" dirty="0">
                <a:latin typeface="Cambria Math" panose="02040503050406030204" pitchFamily="18" charset="0"/>
                <a:ea typeface="Cambria Math" panose="02040503050406030204" pitchFamily="18" charset="0"/>
              </a:rPr>
              <a:t>4.0</a:t>
            </a:r>
          </a:p>
          <a:p>
            <a:r>
              <a:rPr lang="en-US" sz="2000" dirty="0">
                <a:latin typeface="Cambria Math" panose="02040503050406030204" pitchFamily="18" charset="0"/>
                <a:ea typeface="Cambria Math" panose="02040503050406030204" pitchFamily="18" charset="0"/>
              </a:rPr>
              <a:t>3.0</a:t>
            </a:r>
          </a:p>
          <a:p>
            <a:r>
              <a:rPr lang="en-US" sz="2000" dirty="0">
                <a:latin typeface="Cambria Math" panose="02040503050406030204" pitchFamily="18" charset="0"/>
                <a:ea typeface="Cambria Math" panose="02040503050406030204" pitchFamily="18" charset="0"/>
              </a:rPr>
              <a:t>2.0</a:t>
            </a:r>
          </a:p>
          <a:p>
            <a:r>
              <a:rPr lang="en-US" sz="2000" dirty="0">
                <a:latin typeface="Cambria Math" panose="02040503050406030204" pitchFamily="18" charset="0"/>
                <a:ea typeface="Cambria Math" panose="02040503050406030204" pitchFamily="18" charset="0"/>
              </a:rPr>
              <a:t>1.0</a:t>
            </a:r>
          </a:p>
          <a:p>
            <a:r>
              <a:rPr lang="en-US" sz="2000" dirty="0">
                <a:latin typeface="Cambria Math" panose="02040503050406030204" pitchFamily="18" charset="0"/>
                <a:ea typeface="Cambria Math" panose="02040503050406030204" pitchFamily="18" charset="0"/>
              </a:rPr>
              <a:t>-4.55e-2</a:t>
            </a:r>
          </a:p>
        </p:txBody>
      </p:sp>
      <p:pic>
        <p:nvPicPr>
          <p:cNvPr id="39" name="Picture 38" descr="A plane flying in the sky&#10;&#10;Description automatically generated with low confidence">
            <a:extLst>
              <a:ext uri="{FF2B5EF4-FFF2-40B4-BE49-F238E27FC236}">
                <a16:creationId xmlns:a16="http://schemas.microsoft.com/office/drawing/2014/main" id="{E0A5C860-709B-BA42-8023-B56306829E99}"/>
              </a:ext>
            </a:extLst>
          </p:cNvPr>
          <p:cNvPicPr>
            <a:picLocks noChangeAspect="1"/>
          </p:cNvPicPr>
          <p:nvPr/>
        </p:nvPicPr>
        <p:blipFill rotWithShape="1">
          <a:blip r:embed="rId3"/>
          <a:srcRect l="79573" t="64163" r="13618"/>
          <a:stretch/>
        </p:blipFill>
        <p:spPr>
          <a:xfrm>
            <a:off x="11918099" y="4575710"/>
            <a:ext cx="717386" cy="3050407"/>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2CE74A0D-1329-A747-950E-46E20CAF98B0}"/>
                  </a:ext>
                </a:extLst>
              </p:cNvPr>
              <p:cNvSpPr txBox="1"/>
              <p:nvPr/>
            </p:nvSpPr>
            <p:spPr>
              <a:xfrm>
                <a:off x="12217066" y="3989209"/>
                <a:ext cx="682477" cy="4741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b="0" i="1" smtClean="0">
                              <a:latin typeface="Cambria Math" panose="02040503050406030204" pitchFamily="18" charset="0"/>
                            </a:rPr>
                            <m:t>22</m:t>
                          </m:r>
                        </m:sub>
                      </m:sSub>
                    </m:oMath>
                  </m:oMathPara>
                </a14:m>
                <a:endParaRPr lang="en-US" sz="3000" dirty="0"/>
              </a:p>
            </p:txBody>
          </p:sp>
        </mc:Choice>
        <mc:Fallback xmlns="">
          <p:sp>
            <p:nvSpPr>
              <p:cNvPr id="40" name="TextBox 39">
                <a:extLst>
                  <a:ext uri="{FF2B5EF4-FFF2-40B4-BE49-F238E27FC236}">
                    <a16:creationId xmlns:a16="http://schemas.microsoft.com/office/drawing/2014/main" id="{2CE74A0D-1329-A747-950E-46E20CAF98B0}"/>
                  </a:ext>
                </a:extLst>
              </p:cNvPr>
              <p:cNvSpPr txBox="1">
                <a:spLocks noRot="1" noChangeAspect="1" noMove="1" noResize="1" noEditPoints="1" noAdjustHandles="1" noChangeArrowheads="1" noChangeShapeType="1" noTextEdit="1"/>
              </p:cNvSpPr>
              <p:nvPr/>
            </p:nvSpPr>
            <p:spPr>
              <a:xfrm>
                <a:off x="12217066" y="3989209"/>
                <a:ext cx="682477" cy="474169"/>
              </a:xfrm>
              <a:prstGeom prst="rect">
                <a:avLst/>
              </a:prstGeom>
              <a:blipFill>
                <a:blip r:embed="rId10"/>
                <a:stretch>
                  <a:fillRect l="-7273" t="-20513" b="-12821"/>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B0E87E89-6E21-1643-B125-3F4D88B42A38}"/>
              </a:ext>
            </a:extLst>
          </p:cNvPr>
          <p:cNvCxnSpPr>
            <a:cxnSpLocks/>
          </p:cNvCxnSpPr>
          <p:nvPr/>
        </p:nvCxnSpPr>
        <p:spPr>
          <a:xfrm>
            <a:off x="584926" y="4058300"/>
            <a:ext cx="551266"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179096F-7587-D346-AB76-F7A29252D0FB}"/>
              </a:ext>
            </a:extLst>
          </p:cNvPr>
          <p:cNvCxnSpPr>
            <a:cxnSpLocks/>
          </p:cNvCxnSpPr>
          <p:nvPr/>
        </p:nvCxnSpPr>
        <p:spPr>
          <a:xfrm flipV="1">
            <a:off x="599916" y="3517278"/>
            <a:ext cx="0" cy="547531"/>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79C3821B-D4CC-F443-8D1E-71327C963CD7}"/>
                  </a:ext>
                </a:extLst>
              </p:cNvPr>
              <p:cNvSpPr txBox="1"/>
              <p:nvPr/>
            </p:nvSpPr>
            <p:spPr>
              <a:xfrm flipH="1">
                <a:off x="325896" y="3059241"/>
                <a:ext cx="640368" cy="523220"/>
              </a:xfrm>
              <a:prstGeom prst="rect">
                <a:avLst/>
              </a:prstGeom>
              <a:noFill/>
              <a:ln w="38100">
                <a:noFill/>
              </a:ln>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2</m:t>
                          </m:r>
                        </m:sub>
                      </m:sSub>
                    </m:oMath>
                  </m:oMathPara>
                </a14:m>
                <a:endParaRPr lang="en-US" sz="2800" dirty="0">
                  <a:solidFill>
                    <a:schemeClr val="tx1">
                      <a:lumMod val="85000"/>
                      <a:lumOff val="15000"/>
                    </a:schemeClr>
                  </a:solidFill>
                </a:endParaRPr>
              </a:p>
            </p:txBody>
          </p:sp>
        </mc:Choice>
        <mc:Fallback>
          <p:sp>
            <p:nvSpPr>
              <p:cNvPr id="42" name="TextBox 41">
                <a:extLst>
                  <a:ext uri="{FF2B5EF4-FFF2-40B4-BE49-F238E27FC236}">
                    <a16:creationId xmlns:a16="http://schemas.microsoft.com/office/drawing/2014/main" id="{79C3821B-D4CC-F443-8D1E-71327C963CD7}"/>
                  </a:ext>
                </a:extLst>
              </p:cNvPr>
              <p:cNvSpPr txBox="1">
                <a:spLocks noRot="1" noChangeAspect="1" noMove="1" noResize="1" noEditPoints="1" noAdjustHandles="1" noChangeArrowheads="1" noChangeShapeType="1" noTextEdit="1"/>
              </p:cNvSpPr>
              <p:nvPr/>
            </p:nvSpPr>
            <p:spPr>
              <a:xfrm flipH="1">
                <a:off x="325896" y="3059241"/>
                <a:ext cx="640368" cy="523220"/>
              </a:xfrm>
              <a:prstGeom prst="rect">
                <a:avLst/>
              </a:prstGeom>
              <a:blipFill>
                <a:blip r:embed="rId11"/>
                <a:stretch>
                  <a:fillRect/>
                </a:stretch>
              </a:blipFill>
              <a:ln w="38100">
                <a:noFill/>
              </a:ln>
            </p:spPr>
            <p:txBody>
              <a:bodyPr/>
              <a:lstStyle/>
              <a:p>
                <a:r>
                  <a:rPr lang="en-US">
                    <a:noFill/>
                  </a:rPr>
                  <a:t> </a:t>
                </a:r>
              </a:p>
            </p:txBody>
          </p:sp>
        </mc:Fallback>
      </mc:AlternateContent>
      <p:sp>
        <p:nvSpPr>
          <p:cNvPr id="43" name="Oval 42">
            <a:extLst>
              <a:ext uri="{FF2B5EF4-FFF2-40B4-BE49-F238E27FC236}">
                <a16:creationId xmlns:a16="http://schemas.microsoft.com/office/drawing/2014/main" id="{BDA187DE-5B1B-0944-84D8-55043FAAEE89}"/>
              </a:ext>
            </a:extLst>
          </p:cNvPr>
          <p:cNvSpPr/>
          <p:nvPr/>
        </p:nvSpPr>
        <p:spPr>
          <a:xfrm>
            <a:off x="554640" y="4002380"/>
            <a:ext cx="91440" cy="91440"/>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mc:AlternateContent xmlns:mc="http://schemas.openxmlformats.org/markup-compatibility/2006">
        <mc:Choice xmlns:a14="http://schemas.microsoft.com/office/drawing/2010/main" Requires="a14">
          <p:sp>
            <p:nvSpPr>
              <p:cNvPr id="44" name="Rectangle 43">
                <a:extLst>
                  <a:ext uri="{FF2B5EF4-FFF2-40B4-BE49-F238E27FC236}">
                    <a16:creationId xmlns:a16="http://schemas.microsoft.com/office/drawing/2014/main" id="{BD0C8AB9-F8A8-0340-B137-5AE6D4AF7D65}"/>
                  </a:ext>
                </a:extLst>
              </p:cNvPr>
              <p:cNvSpPr/>
              <p:nvPr/>
            </p:nvSpPr>
            <p:spPr>
              <a:xfrm>
                <a:off x="1037381" y="3804563"/>
                <a:ext cx="6403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i="1">
                              <a:solidFill>
                                <a:schemeClr val="tx1">
                                  <a:lumMod val="85000"/>
                                  <a:lumOff val="15000"/>
                                </a:schemeClr>
                              </a:solidFill>
                              <a:latin typeface="Cambria Math" panose="02040503050406030204" pitchFamily="18" charset="0"/>
                            </a:rPr>
                            <m:t>1</m:t>
                          </m:r>
                        </m:sub>
                      </m:sSub>
                    </m:oMath>
                  </m:oMathPara>
                </a14:m>
                <a:endParaRPr lang="en-US" sz="2800" dirty="0">
                  <a:solidFill>
                    <a:schemeClr val="tx1">
                      <a:lumMod val="85000"/>
                      <a:lumOff val="15000"/>
                    </a:schemeClr>
                  </a:solidFill>
                </a:endParaRPr>
              </a:p>
            </p:txBody>
          </p:sp>
        </mc:Choice>
        <mc:Fallback>
          <p:sp>
            <p:nvSpPr>
              <p:cNvPr id="44" name="Rectangle 43">
                <a:extLst>
                  <a:ext uri="{FF2B5EF4-FFF2-40B4-BE49-F238E27FC236}">
                    <a16:creationId xmlns:a16="http://schemas.microsoft.com/office/drawing/2014/main" id="{BD0C8AB9-F8A8-0340-B137-5AE6D4AF7D65}"/>
                  </a:ext>
                </a:extLst>
              </p:cNvPr>
              <p:cNvSpPr>
                <a:spLocks noRot="1" noChangeAspect="1" noMove="1" noResize="1" noEditPoints="1" noAdjustHandles="1" noChangeArrowheads="1" noChangeShapeType="1" noTextEdit="1"/>
              </p:cNvSpPr>
              <p:nvPr/>
            </p:nvSpPr>
            <p:spPr>
              <a:xfrm>
                <a:off x="1037381" y="3804563"/>
                <a:ext cx="640368" cy="523220"/>
              </a:xfrm>
              <a:prstGeom prst="rect">
                <a:avLst/>
              </a:prstGeom>
              <a:blipFill>
                <a:blip r:embed="rId12"/>
                <a:stretch>
                  <a:fillRect b="-23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E9FD0D15-74F1-0F4A-A4B9-62B12252C1B8}"/>
                  </a:ext>
                </a:extLst>
              </p:cNvPr>
              <p:cNvSpPr txBox="1"/>
              <p:nvPr/>
            </p:nvSpPr>
            <p:spPr>
              <a:xfrm flipH="1">
                <a:off x="29777" y="3816587"/>
                <a:ext cx="640368" cy="523220"/>
              </a:xfrm>
              <a:prstGeom prst="rect">
                <a:avLst/>
              </a:prstGeom>
              <a:noFill/>
              <a:ln w="38100">
                <a:noFill/>
              </a:ln>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3</m:t>
                          </m:r>
                        </m:sub>
                      </m:sSub>
                    </m:oMath>
                  </m:oMathPara>
                </a14:m>
                <a:endParaRPr lang="en-US" sz="2800" dirty="0">
                  <a:solidFill>
                    <a:schemeClr val="tx1">
                      <a:lumMod val="85000"/>
                      <a:lumOff val="15000"/>
                    </a:schemeClr>
                  </a:solidFill>
                </a:endParaRPr>
              </a:p>
            </p:txBody>
          </p:sp>
        </mc:Choice>
        <mc:Fallback>
          <p:sp>
            <p:nvSpPr>
              <p:cNvPr id="45" name="TextBox 44">
                <a:extLst>
                  <a:ext uri="{FF2B5EF4-FFF2-40B4-BE49-F238E27FC236}">
                    <a16:creationId xmlns:a16="http://schemas.microsoft.com/office/drawing/2014/main" id="{E9FD0D15-74F1-0F4A-A4B9-62B12252C1B8}"/>
                  </a:ext>
                </a:extLst>
              </p:cNvPr>
              <p:cNvSpPr txBox="1">
                <a:spLocks noRot="1" noChangeAspect="1" noMove="1" noResize="1" noEditPoints="1" noAdjustHandles="1" noChangeArrowheads="1" noChangeShapeType="1" noTextEdit="1"/>
              </p:cNvSpPr>
              <p:nvPr/>
            </p:nvSpPr>
            <p:spPr>
              <a:xfrm flipH="1">
                <a:off x="29777" y="3816587"/>
                <a:ext cx="640368" cy="523220"/>
              </a:xfrm>
              <a:prstGeom prst="rect">
                <a:avLst/>
              </a:prstGeom>
              <a:blipFill>
                <a:blip r:embed="rId13"/>
                <a:stretch>
                  <a:fillRect b="-2381"/>
                </a:stretch>
              </a:blipFill>
              <a:ln w="38100">
                <a:noFill/>
              </a:ln>
            </p:spPr>
            <p:txBody>
              <a:bodyPr/>
              <a:lstStyle/>
              <a:p>
                <a:r>
                  <a:rPr lang="en-US">
                    <a:noFill/>
                  </a:rPr>
                  <a:t> </a:t>
                </a:r>
              </a:p>
            </p:txBody>
          </p:sp>
        </mc:Fallback>
      </mc:AlternateContent>
    </p:spTree>
    <p:extLst>
      <p:ext uri="{BB962C8B-B14F-4D97-AF65-F5344CB8AC3E}">
        <p14:creationId xmlns:p14="http://schemas.microsoft.com/office/powerpoint/2010/main" val="1891003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icon&#10;&#10;Description automatically generated">
            <a:extLst>
              <a:ext uri="{FF2B5EF4-FFF2-40B4-BE49-F238E27FC236}">
                <a16:creationId xmlns:a16="http://schemas.microsoft.com/office/drawing/2014/main" id="{4EF2E576-F682-204E-B675-8584F67029AD}"/>
              </a:ext>
            </a:extLst>
          </p:cNvPr>
          <p:cNvPicPr>
            <a:picLocks noChangeAspect="1"/>
          </p:cNvPicPr>
          <p:nvPr/>
        </p:nvPicPr>
        <p:blipFill rotWithShape="1">
          <a:blip r:embed="rId3"/>
          <a:srcRect l="2941" t="3713" r="19546" b="31335"/>
          <a:stretch/>
        </p:blipFill>
        <p:spPr>
          <a:xfrm>
            <a:off x="479977" y="4797274"/>
            <a:ext cx="4331816" cy="1957588"/>
          </a:xfrm>
          <a:prstGeom prst="rect">
            <a:avLst/>
          </a:prstGeom>
        </p:spPr>
      </p:pic>
      <p:pic>
        <p:nvPicPr>
          <p:cNvPr id="12" name="Picture 11" descr="A picture containing graphical user interface&#10;&#10;Description automatically generated">
            <a:extLst>
              <a:ext uri="{FF2B5EF4-FFF2-40B4-BE49-F238E27FC236}">
                <a16:creationId xmlns:a16="http://schemas.microsoft.com/office/drawing/2014/main" id="{6C5B66AF-ECBC-0D41-815D-A0111277FBD4}"/>
              </a:ext>
            </a:extLst>
          </p:cNvPr>
          <p:cNvPicPr>
            <a:picLocks noChangeAspect="1"/>
          </p:cNvPicPr>
          <p:nvPr/>
        </p:nvPicPr>
        <p:blipFill rotWithShape="1">
          <a:blip r:embed="rId4"/>
          <a:srcRect l="3338" r="14175" b="21577"/>
          <a:stretch/>
        </p:blipFill>
        <p:spPr>
          <a:xfrm>
            <a:off x="449497" y="6948257"/>
            <a:ext cx="4331816" cy="1874523"/>
          </a:xfrm>
          <a:prstGeom prst="rect">
            <a:avLst/>
          </a:prstGeom>
        </p:spPr>
      </p:pic>
      <p:pic>
        <p:nvPicPr>
          <p:cNvPr id="13" name="Picture 12" descr="Background pattern&#10;&#10;Description automatically generated">
            <a:extLst>
              <a:ext uri="{FF2B5EF4-FFF2-40B4-BE49-F238E27FC236}">
                <a16:creationId xmlns:a16="http://schemas.microsoft.com/office/drawing/2014/main" id="{1E43142B-9EDC-0641-A447-BC36A969D126}"/>
              </a:ext>
            </a:extLst>
          </p:cNvPr>
          <p:cNvPicPr>
            <a:picLocks noChangeAspect="1"/>
          </p:cNvPicPr>
          <p:nvPr/>
        </p:nvPicPr>
        <p:blipFill rotWithShape="1">
          <a:blip r:embed="rId5"/>
          <a:srcRect l="3339" r="14174" b="21577"/>
          <a:stretch/>
        </p:blipFill>
        <p:spPr>
          <a:xfrm>
            <a:off x="6671211" y="6968222"/>
            <a:ext cx="4331814" cy="1874523"/>
          </a:xfrm>
          <a:prstGeom prst="rect">
            <a:avLst/>
          </a:prstGeom>
        </p:spPr>
      </p:pic>
      <p:pic>
        <p:nvPicPr>
          <p:cNvPr id="14" name="Picture 13" descr="A screen shot of a computer&#10;&#10;Description automatically generated with low confidence">
            <a:extLst>
              <a:ext uri="{FF2B5EF4-FFF2-40B4-BE49-F238E27FC236}">
                <a16:creationId xmlns:a16="http://schemas.microsoft.com/office/drawing/2014/main" id="{48433032-E010-C449-8CB0-0A4527C45ADF}"/>
              </a:ext>
            </a:extLst>
          </p:cNvPr>
          <p:cNvPicPr>
            <a:picLocks noChangeAspect="1"/>
          </p:cNvPicPr>
          <p:nvPr/>
        </p:nvPicPr>
        <p:blipFill rotWithShape="1">
          <a:blip r:embed="rId6"/>
          <a:srcRect l="3339" r="14174" b="21577"/>
          <a:stretch/>
        </p:blipFill>
        <p:spPr>
          <a:xfrm>
            <a:off x="449497" y="8908415"/>
            <a:ext cx="4331814" cy="1874523"/>
          </a:xfrm>
          <a:prstGeom prst="rect">
            <a:avLst/>
          </a:prstGeom>
        </p:spPr>
      </p:pic>
      <p:pic>
        <p:nvPicPr>
          <p:cNvPr id="15" name="Picture 14" descr="Shape&#10;&#10;Description automatically generated">
            <a:extLst>
              <a:ext uri="{FF2B5EF4-FFF2-40B4-BE49-F238E27FC236}">
                <a16:creationId xmlns:a16="http://schemas.microsoft.com/office/drawing/2014/main" id="{85A39ECA-839B-0044-B304-6858AD31D7EC}"/>
              </a:ext>
            </a:extLst>
          </p:cNvPr>
          <p:cNvPicPr>
            <a:picLocks noChangeAspect="1"/>
          </p:cNvPicPr>
          <p:nvPr/>
        </p:nvPicPr>
        <p:blipFill rotWithShape="1">
          <a:blip r:embed="rId7"/>
          <a:srcRect l="3338" r="14175" b="21577"/>
          <a:stretch/>
        </p:blipFill>
        <p:spPr>
          <a:xfrm>
            <a:off x="6671211" y="8908415"/>
            <a:ext cx="4331814" cy="1874521"/>
          </a:xfrm>
          <a:prstGeom prst="rect">
            <a:avLst/>
          </a:prstGeom>
        </p:spPr>
      </p:pic>
      <p:pic>
        <p:nvPicPr>
          <p:cNvPr id="16" name="Picture 15" descr="A picture containing graphical user interface&#10;&#10;Description automatically generated">
            <a:extLst>
              <a:ext uri="{FF2B5EF4-FFF2-40B4-BE49-F238E27FC236}">
                <a16:creationId xmlns:a16="http://schemas.microsoft.com/office/drawing/2014/main" id="{A04E9580-990B-8D4E-A607-65A29B235632}"/>
              </a:ext>
            </a:extLst>
          </p:cNvPr>
          <p:cNvPicPr>
            <a:picLocks noChangeAspect="1"/>
          </p:cNvPicPr>
          <p:nvPr/>
        </p:nvPicPr>
        <p:blipFill rotWithShape="1">
          <a:blip r:embed="rId4"/>
          <a:srcRect l="86157" t="60932" r="2470"/>
          <a:stretch/>
        </p:blipFill>
        <p:spPr>
          <a:xfrm>
            <a:off x="4892797" y="6947410"/>
            <a:ext cx="1158258" cy="1810886"/>
          </a:xfrm>
          <a:prstGeom prst="rect">
            <a:avLst/>
          </a:prstGeom>
        </p:spPr>
      </p:pic>
      <p:pic>
        <p:nvPicPr>
          <p:cNvPr id="17" name="Picture 16" descr="Background pattern&#10;&#10;Description automatically generated">
            <a:extLst>
              <a:ext uri="{FF2B5EF4-FFF2-40B4-BE49-F238E27FC236}">
                <a16:creationId xmlns:a16="http://schemas.microsoft.com/office/drawing/2014/main" id="{023E25F0-56B0-3B48-AC27-706EB478310B}"/>
              </a:ext>
            </a:extLst>
          </p:cNvPr>
          <p:cNvPicPr>
            <a:picLocks noChangeAspect="1"/>
          </p:cNvPicPr>
          <p:nvPr/>
        </p:nvPicPr>
        <p:blipFill rotWithShape="1">
          <a:blip r:embed="rId5"/>
          <a:srcRect l="86157" t="60932" r="2470"/>
          <a:stretch/>
        </p:blipFill>
        <p:spPr>
          <a:xfrm>
            <a:off x="11087266" y="6968222"/>
            <a:ext cx="1184009" cy="1851144"/>
          </a:xfrm>
          <a:prstGeom prst="rect">
            <a:avLst/>
          </a:prstGeom>
        </p:spPr>
      </p:pic>
      <p:pic>
        <p:nvPicPr>
          <p:cNvPr id="18" name="Picture 17" descr="A screen shot of a computer&#10;&#10;Description automatically generated with low confidence">
            <a:extLst>
              <a:ext uri="{FF2B5EF4-FFF2-40B4-BE49-F238E27FC236}">
                <a16:creationId xmlns:a16="http://schemas.microsoft.com/office/drawing/2014/main" id="{4C4E1F07-132E-8946-9F25-158388791056}"/>
              </a:ext>
            </a:extLst>
          </p:cNvPr>
          <p:cNvPicPr>
            <a:picLocks noChangeAspect="1"/>
          </p:cNvPicPr>
          <p:nvPr/>
        </p:nvPicPr>
        <p:blipFill rotWithShape="1">
          <a:blip r:embed="rId6"/>
          <a:srcRect l="86158" t="60932" r="2834"/>
          <a:stretch/>
        </p:blipFill>
        <p:spPr>
          <a:xfrm>
            <a:off x="4892797" y="8908415"/>
            <a:ext cx="1158258" cy="1870980"/>
          </a:xfrm>
          <a:prstGeom prst="rect">
            <a:avLst/>
          </a:prstGeom>
        </p:spPr>
      </p:pic>
      <p:pic>
        <p:nvPicPr>
          <p:cNvPr id="19" name="Picture 18" descr="Shape&#10;&#10;Description automatically generated">
            <a:extLst>
              <a:ext uri="{FF2B5EF4-FFF2-40B4-BE49-F238E27FC236}">
                <a16:creationId xmlns:a16="http://schemas.microsoft.com/office/drawing/2014/main" id="{10C7AC70-9FCA-5843-9D97-1988152B355C}"/>
              </a:ext>
            </a:extLst>
          </p:cNvPr>
          <p:cNvPicPr>
            <a:picLocks noChangeAspect="1"/>
          </p:cNvPicPr>
          <p:nvPr/>
        </p:nvPicPr>
        <p:blipFill rotWithShape="1">
          <a:blip r:embed="rId7"/>
          <a:srcRect l="86157" t="60932" r="2470"/>
          <a:stretch/>
        </p:blipFill>
        <p:spPr>
          <a:xfrm>
            <a:off x="11087267" y="8896725"/>
            <a:ext cx="1184008" cy="1851144"/>
          </a:xfrm>
          <a:prstGeom prst="rect">
            <a:avLst/>
          </a:prstGeom>
        </p:spPr>
      </p:pic>
      <p:pic>
        <p:nvPicPr>
          <p:cNvPr id="20" name="Picture 19" descr="Icon&#10;&#10;Description automatically generated with medium confidence">
            <a:extLst>
              <a:ext uri="{FF2B5EF4-FFF2-40B4-BE49-F238E27FC236}">
                <a16:creationId xmlns:a16="http://schemas.microsoft.com/office/drawing/2014/main" id="{93C1C116-DEE5-1743-BB3E-0658DC85424A}"/>
              </a:ext>
            </a:extLst>
          </p:cNvPr>
          <p:cNvPicPr>
            <a:picLocks noChangeAspect="1"/>
          </p:cNvPicPr>
          <p:nvPr/>
        </p:nvPicPr>
        <p:blipFill rotWithShape="1">
          <a:blip r:embed="rId8"/>
          <a:srcRect l="75662" t="60743" r="11624"/>
          <a:stretch/>
        </p:blipFill>
        <p:spPr>
          <a:xfrm>
            <a:off x="4868827" y="4773056"/>
            <a:ext cx="657330" cy="1957587"/>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9F3DA3B-A810-1840-B89C-9B7012F355C7}"/>
                  </a:ext>
                </a:extLst>
              </p:cNvPr>
              <p:cNvSpPr txBox="1"/>
              <p:nvPr/>
            </p:nvSpPr>
            <p:spPr>
              <a:xfrm>
                <a:off x="5581496" y="7660492"/>
                <a:ext cx="511679"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𝑃</m:t>
                              </m:r>
                            </m:e>
                          </m:acc>
                        </m:e>
                        <m:sub>
                          <m:r>
                            <a:rPr lang="en-US" sz="2500" b="0" i="1" smtClean="0">
                              <a:latin typeface="Cambria Math" panose="02040503050406030204" pitchFamily="18" charset="0"/>
                            </a:rPr>
                            <m:t>11</m:t>
                          </m:r>
                        </m:sub>
                      </m:sSub>
                    </m:oMath>
                  </m:oMathPara>
                </a14:m>
                <a:endParaRPr lang="en-US" sz="2500" dirty="0"/>
              </a:p>
            </p:txBody>
          </p:sp>
        </mc:Choice>
        <mc:Fallback xmlns="">
          <p:sp>
            <p:nvSpPr>
              <p:cNvPr id="21" name="TextBox 20">
                <a:extLst>
                  <a:ext uri="{FF2B5EF4-FFF2-40B4-BE49-F238E27FC236}">
                    <a16:creationId xmlns:a16="http://schemas.microsoft.com/office/drawing/2014/main" id="{29F3DA3B-A810-1840-B89C-9B7012F355C7}"/>
                  </a:ext>
                </a:extLst>
              </p:cNvPr>
              <p:cNvSpPr txBox="1">
                <a:spLocks noRot="1" noChangeAspect="1" noMove="1" noResize="1" noEditPoints="1" noAdjustHandles="1" noChangeArrowheads="1" noChangeShapeType="1" noTextEdit="1"/>
              </p:cNvSpPr>
              <p:nvPr/>
            </p:nvSpPr>
            <p:spPr>
              <a:xfrm>
                <a:off x="5581496" y="7660492"/>
                <a:ext cx="511679" cy="395108"/>
              </a:xfrm>
              <a:prstGeom prst="rect">
                <a:avLst/>
              </a:prstGeom>
              <a:blipFill>
                <a:blip r:embed="rId9"/>
                <a:stretch>
                  <a:fillRect l="-14286" t="-25000" r="-2381"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B5F2720-CE66-3A47-B9E7-160CA6CCCFE1}"/>
                  </a:ext>
                </a:extLst>
              </p:cNvPr>
              <p:cNvSpPr txBox="1"/>
              <p:nvPr/>
            </p:nvSpPr>
            <p:spPr>
              <a:xfrm>
                <a:off x="11843837" y="7660492"/>
                <a:ext cx="511679"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i="1">
                              <a:latin typeface="Cambria Math" panose="02040503050406030204" pitchFamily="18" charset="0"/>
                            </a:rPr>
                            <m:t>1</m:t>
                          </m:r>
                          <m:r>
                            <a:rPr lang="en-US" sz="2500" b="0" i="1" smtClean="0">
                              <a:latin typeface="Cambria Math" panose="02040503050406030204" pitchFamily="18" charset="0"/>
                            </a:rPr>
                            <m:t>2</m:t>
                          </m:r>
                        </m:sub>
                      </m:sSub>
                    </m:oMath>
                  </m:oMathPara>
                </a14:m>
                <a:endParaRPr lang="en-US" sz="2500" dirty="0"/>
              </a:p>
            </p:txBody>
          </p:sp>
        </mc:Choice>
        <mc:Fallback xmlns="">
          <p:sp>
            <p:nvSpPr>
              <p:cNvPr id="22" name="TextBox 21">
                <a:extLst>
                  <a:ext uri="{FF2B5EF4-FFF2-40B4-BE49-F238E27FC236}">
                    <a16:creationId xmlns:a16="http://schemas.microsoft.com/office/drawing/2014/main" id="{BB5F2720-CE66-3A47-B9E7-160CA6CCCFE1}"/>
                  </a:ext>
                </a:extLst>
              </p:cNvPr>
              <p:cNvSpPr txBox="1">
                <a:spLocks noRot="1" noChangeAspect="1" noMove="1" noResize="1" noEditPoints="1" noAdjustHandles="1" noChangeArrowheads="1" noChangeShapeType="1" noTextEdit="1"/>
              </p:cNvSpPr>
              <p:nvPr/>
            </p:nvSpPr>
            <p:spPr>
              <a:xfrm>
                <a:off x="11843837" y="7660492"/>
                <a:ext cx="511679" cy="395108"/>
              </a:xfrm>
              <a:prstGeom prst="rect">
                <a:avLst/>
              </a:prstGeom>
              <a:blipFill>
                <a:blip r:embed="rId10"/>
                <a:stretch>
                  <a:fillRect l="-14634" t="-25000" r="-4878"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088ECA0-A3CF-B343-B1F1-AFB42B14BA93}"/>
                  </a:ext>
                </a:extLst>
              </p:cNvPr>
              <p:cNvSpPr txBox="1"/>
              <p:nvPr/>
            </p:nvSpPr>
            <p:spPr>
              <a:xfrm>
                <a:off x="5574059" y="9629936"/>
                <a:ext cx="519116"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b="0" i="1" smtClean="0">
                              <a:latin typeface="Cambria Math" panose="02040503050406030204" pitchFamily="18" charset="0"/>
                            </a:rPr>
                            <m:t>2</m:t>
                          </m:r>
                          <m:r>
                            <a:rPr lang="en-US" sz="2500" i="1">
                              <a:latin typeface="Cambria Math" panose="02040503050406030204" pitchFamily="18" charset="0"/>
                            </a:rPr>
                            <m:t>1</m:t>
                          </m:r>
                        </m:sub>
                      </m:sSub>
                    </m:oMath>
                  </m:oMathPara>
                </a14:m>
                <a:endParaRPr lang="en-US" sz="2500" dirty="0"/>
              </a:p>
            </p:txBody>
          </p:sp>
        </mc:Choice>
        <mc:Fallback xmlns="">
          <p:sp>
            <p:nvSpPr>
              <p:cNvPr id="23" name="TextBox 22">
                <a:extLst>
                  <a:ext uri="{FF2B5EF4-FFF2-40B4-BE49-F238E27FC236}">
                    <a16:creationId xmlns:a16="http://schemas.microsoft.com/office/drawing/2014/main" id="{5088ECA0-A3CF-B343-B1F1-AFB42B14BA93}"/>
                  </a:ext>
                </a:extLst>
              </p:cNvPr>
              <p:cNvSpPr txBox="1">
                <a:spLocks noRot="1" noChangeAspect="1" noMove="1" noResize="1" noEditPoints="1" noAdjustHandles="1" noChangeArrowheads="1" noChangeShapeType="1" noTextEdit="1"/>
              </p:cNvSpPr>
              <p:nvPr/>
            </p:nvSpPr>
            <p:spPr>
              <a:xfrm>
                <a:off x="5574059" y="9629936"/>
                <a:ext cx="519116" cy="395108"/>
              </a:xfrm>
              <a:prstGeom prst="rect">
                <a:avLst/>
              </a:prstGeom>
              <a:blipFill>
                <a:blip r:embed="rId11"/>
                <a:stretch>
                  <a:fillRect l="-13953" t="-25000" r="-2326"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4E660CB-ADF5-CF48-B45A-A167862BE157}"/>
                  </a:ext>
                </a:extLst>
              </p:cNvPr>
              <p:cNvSpPr txBox="1"/>
              <p:nvPr/>
            </p:nvSpPr>
            <p:spPr>
              <a:xfrm>
                <a:off x="11784882" y="9629935"/>
                <a:ext cx="519116"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b="0" i="1" smtClean="0">
                              <a:latin typeface="Cambria Math" panose="02040503050406030204" pitchFamily="18" charset="0"/>
                            </a:rPr>
                            <m:t>22</m:t>
                          </m:r>
                        </m:sub>
                      </m:sSub>
                    </m:oMath>
                  </m:oMathPara>
                </a14:m>
                <a:endParaRPr lang="en-US" sz="2500" dirty="0"/>
              </a:p>
            </p:txBody>
          </p:sp>
        </mc:Choice>
        <mc:Fallback xmlns="">
          <p:sp>
            <p:nvSpPr>
              <p:cNvPr id="24" name="TextBox 23">
                <a:extLst>
                  <a:ext uri="{FF2B5EF4-FFF2-40B4-BE49-F238E27FC236}">
                    <a16:creationId xmlns:a16="http://schemas.microsoft.com/office/drawing/2014/main" id="{04E660CB-ADF5-CF48-B45A-A167862BE157}"/>
                  </a:ext>
                </a:extLst>
              </p:cNvPr>
              <p:cNvSpPr txBox="1">
                <a:spLocks noRot="1" noChangeAspect="1" noMove="1" noResize="1" noEditPoints="1" noAdjustHandles="1" noChangeArrowheads="1" noChangeShapeType="1" noTextEdit="1"/>
              </p:cNvSpPr>
              <p:nvPr/>
            </p:nvSpPr>
            <p:spPr>
              <a:xfrm>
                <a:off x="11784882" y="9629935"/>
                <a:ext cx="519116" cy="395108"/>
              </a:xfrm>
              <a:prstGeom prst="rect">
                <a:avLst/>
              </a:prstGeom>
              <a:blipFill>
                <a:blip r:embed="rId12"/>
                <a:stretch>
                  <a:fillRect l="-11905" t="-25000" r="-7143" b="-12500"/>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75F6EF4F-6756-4142-A207-E7E0F31ED10A}"/>
              </a:ext>
            </a:extLst>
          </p:cNvPr>
          <p:cNvSpPr txBox="1"/>
          <p:nvPr/>
        </p:nvSpPr>
        <p:spPr>
          <a:xfrm>
            <a:off x="8279" y="6128899"/>
            <a:ext cx="1240328" cy="553998"/>
          </a:xfrm>
          <a:prstGeom prst="rect">
            <a:avLst/>
          </a:prstGeom>
          <a:noFill/>
        </p:spPr>
        <p:txBody>
          <a:bodyPr wrap="square" rtlCol="0">
            <a:spAutoFit/>
          </a:bodyPr>
          <a:lstStyle/>
          <a:p>
            <a:r>
              <a:rPr lang="en-US" sz="3000" dirty="0"/>
              <a:t>a)</a:t>
            </a:r>
          </a:p>
        </p:txBody>
      </p:sp>
      <p:sp>
        <p:nvSpPr>
          <p:cNvPr id="26" name="TextBox 25">
            <a:extLst>
              <a:ext uri="{FF2B5EF4-FFF2-40B4-BE49-F238E27FC236}">
                <a16:creationId xmlns:a16="http://schemas.microsoft.com/office/drawing/2014/main" id="{97F23B89-724B-5D48-9ECC-90374698882D}"/>
              </a:ext>
            </a:extLst>
          </p:cNvPr>
          <p:cNvSpPr txBox="1"/>
          <p:nvPr/>
        </p:nvSpPr>
        <p:spPr>
          <a:xfrm>
            <a:off x="6270802" y="6128899"/>
            <a:ext cx="1240328" cy="553998"/>
          </a:xfrm>
          <a:prstGeom prst="rect">
            <a:avLst/>
          </a:prstGeom>
          <a:noFill/>
        </p:spPr>
        <p:txBody>
          <a:bodyPr wrap="square" rtlCol="0">
            <a:spAutoFit/>
          </a:bodyPr>
          <a:lstStyle/>
          <a:p>
            <a:r>
              <a:rPr lang="en-US" sz="3000" dirty="0"/>
              <a:t>b)</a:t>
            </a:r>
          </a:p>
        </p:txBody>
      </p:sp>
      <p:sp>
        <p:nvSpPr>
          <p:cNvPr id="27" name="TextBox 26">
            <a:extLst>
              <a:ext uri="{FF2B5EF4-FFF2-40B4-BE49-F238E27FC236}">
                <a16:creationId xmlns:a16="http://schemas.microsoft.com/office/drawing/2014/main" id="{B971EFE8-6643-4241-A0EE-3F7BE277B527}"/>
              </a:ext>
            </a:extLst>
          </p:cNvPr>
          <p:cNvSpPr txBox="1"/>
          <p:nvPr/>
        </p:nvSpPr>
        <p:spPr>
          <a:xfrm>
            <a:off x="36795" y="10225397"/>
            <a:ext cx="1240328" cy="553998"/>
          </a:xfrm>
          <a:prstGeom prst="rect">
            <a:avLst/>
          </a:prstGeom>
          <a:noFill/>
        </p:spPr>
        <p:txBody>
          <a:bodyPr wrap="square" rtlCol="0">
            <a:spAutoFit/>
          </a:bodyPr>
          <a:lstStyle/>
          <a:p>
            <a:r>
              <a:rPr lang="en-US" sz="3000" dirty="0"/>
              <a:t>c)</a:t>
            </a:r>
          </a:p>
        </p:txBody>
      </p:sp>
      <p:pic>
        <p:nvPicPr>
          <p:cNvPr id="3" name="Picture 2" descr="Rectangle&#10;&#10;Description automatically generated with low confidence">
            <a:extLst>
              <a:ext uri="{FF2B5EF4-FFF2-40B4-BE49-F238E27FC236}">
                <a16:creationId xmlns:a16="http://schemas.microsoft.com/office/drawing/2014/main" id="{9966C13E-2C21-484D-9DC1-CE6646F6F102}"/>
              </a:ext>
            </a:extLst>
          </p:cNvPr>
          <p:cNvPicPr>
            <a:picLocks noChangeAspect="1"/>
          </p:cNvPicPr>
          <p:nvPr/>
        </p:nvPicPr>
        <p:blipFill rotWithShape="1">
          <a:blip r:embed="rId13"/>
          <a:srcRect r="16088" b="40025"/>
          <a:stretch/>
        </p:blipFill>
        <p:spPr>
          <a:xfrm>
            <a:off x="6641574" y="4865644"/>
            <a:ext cx="4361452" cy="1863818"/>
          </a:xfrm>
          <a:prstGeom prst="rect">
            <a:avLst/>
          </a:prstGeom>
        </p:spPr>
      </p:pic>
      <p:pic>
        <p:nvPicPr>
          <p:cNvPr id="28" name="Picture 27" descr="Rectangle&#10;&#10;Description automatically generated with low confidence">
            <a:extLst>
              <a:ext uri="{FF2B5EF4-FFF2-40B4-BE49-F238E27FC236}">
                <a16:creationId xmlns:a16="http://schemas.microsoft.com/office/drawing/2014/main" id="{EE2B846E-33ED-2345-957E-30120350DB93}"/>
              </a:ext>
            </a:extLst>
          </p:cNvPr>
          <p:cNvPicPr>
            <a:picLocks noChangeAspect="1"/>
          </p:cNvPicPr>
          <p:nvPr/>
        </p:nvPicPr>
        <p:blipFill rotWithShape="1">
          <a:blip r:embed="rId13"/>
          <a:srcRect l="74616" t="60596" r="3638"/>
          <a:stretch/>
        </p:blipFill>
        <p:spPr>
          <a:xfrm>
            <a:off x="11003025" y="5135414"/>
            <a:ext cx="1289423" cy="1396900"/>
          </a:xfrm>
          <a:prstGeom prst="rect">
            <a:avLst/>
          </a:prstGeom>
        </p:spPr>
      </p:pic>
      <p:sp>
        <p:nvSpPr>
          <p:cNvPr id="2" name="TextBox 1">
            <a:extLst>
              <a:ext uri="{FF2B5EF4-FFF2-40B4-BE49-F238E27FC236}">
                <a16:creationId xmlns:a16="http://schemas.microsoft.com/office/drawing/2014/main" id="{AFB784C6-427F-0A4D-A7A7-9A630EC9E4AA}"/>
              </a:ext>
            </a:extLst>
          </p:cNvPr>
          <p:cNvSpPr txBox="1"/>
          <p:nvPr/>
        </p:nvSpPr>
        <p:spPr>
          <a:xfrm rot="16200000">
            <a:off x="4716728" y="5618420"/>
            <a:ext cx="2027045" cy="430887"/>
          </a:xfrm>
          <a:prstGeom prst="rect">
            <a:avLst/>
          </a:prstGeom>
          <a:noFill/>
        </p:spPr>
        <p:txBody>
          <a:bodyPr wrap="square" rtlCol="0">
            <a:spAutoFit/>
          </a:bodyPr>
          <a:lstStyle/>
          <a:p>
            <a:pPr algn="ctr"/>
            <a:r>
              <a:rPr lang="en-US" sz="2200" dirty="0">
                <a:latin typeface="Cambria" panose="02040503050406030204" pitchFamily="18" charset="0"/>
              </a:rPr>
              <a:t>Damage</a:t>
            </a:r>
          </a:p>
        </p:txBody>
      </p:sp>
      <p:sp>
        <p:nvSpPr>
          <p:cNvPr id="29" name="TextBox 28">
            <a:extLst>
              <a:ext uri="{FF2B5EF4-FFF2-40B4-BE49-F238E27FC236}">
                <a16:creationId xmlns:a16="http://schemas.microsoft.com/office/drawing/2014/main" id="{822ED6B1-0297-C944-A1ED-8EAEE2C587ED}"/>
              </a:ext>
            </a:extLst>
          </p:cNvPr>
          <p:cNvSpPr txBox="1"/>
          <p:nvPr/>
        </p:nvSpPr>
        <p:spPr>
          <a:xfrm rot="16200000">
            <a:off x="11429133" y="5536405"/>
            <a:ext cx="2027045" cy="430887"/>
          </a:xfrm>
          <a:prstGeom prst="rect">
            <a:avLst/>
          </a:prstGeom>
          <a:noFill/>
        </p:spPr>
        <p:txBody>
          <a:bodyPr wrap="square" rtlCol="0">
            <a:spAutoFit/>
          </a:bodyPr>
          <a:lstStyle/>
          <a:p>
            <a:pPr algn="ctr"/>
            <a:r>
              <a:rPr lang="en-US" sz="2200" dirty="0">
                <a:latin typeface="Cambria" panose="02040503050406030204" pitchFamily="18" charset="0"/>
              </a:rPr>
              <a:t>Pressure</a:t>
            </a:r>
          </a:p>
        </p:txBody>
      </p:sp>
      <p:cxnSp>
        <p:nvCxnSpPr>
          <p:cNvPr id="30" name="Straight Arrow Connector 29">
            <a:extLst>
              <a:ext uri="{FF2B5EF4-FFF2-40B4-BE49-F238E27FC236}">
                <a16:creationId xmlns:a16="http://schemas.microsoft.com/office/drawing/2014/main" id="{1C731D1E-0236-294F-BDFC-8E17393C00B1}"/>
              </a:ext>
            </a:extLst>
          </p:cNvPr>
          <p:cNvCxnSpPr>
            <a:cxnSpLocks/>
          </p:cNvCxnSpPr>
          <p:nvPr/>
        </p:nvCxnSpPr>
        <p:spPr>
          <a:xfrm>
            <a:off x="12841459" y="7887393"/>
            <a:ext cx="551266"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DB64378-4369-E242-8C6A-133D82CEECC2}"/>
              </a:ext>
            </a:extLst>
          </p:cNvPr>
          <p:cNvCxnSpPr>
            <a:cxnSpLocks/>
          </p:cNvCxnSpPr>
          <p:nvPr/>
        </p:nvCxnSpPr>
        <p:spPr>
          <a:xfrm flipV="1">
            <a:off x="12856449" y="7346371"/>
            <a:ext cx="0" cy="547531"/>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19192D1-5FFD-344C-B583-BA96C271F4D2}"/>
              </a:ext>
            </a:extLst>
          </p:cNvPr>
          <p:cNvSpPr txBox="1"/>
          <p:nvPr/>
        </p:nvSpPr>
        <p:spPr>
          <a:xfrm>
            <a:off x="13343794" y="7604428"/>
            <a:ext cx="326026" cy="523220"/>
          </a:xfrm>
          <a:prstGeom prst="rect">
            <a:avLst/>
          </a:prstGeom>
          <a:noFill/>
          <a:ln w="38100">
            <a:noFill/>
          </a:ln>
        </p:spPr>
        <p:txBody>
          <a:bodyPr wrap="square" rtlCol="0">
            <a:spAutoFit/>
          </a:bodyPr>
          <a:lstStyle/>
          <a:p>
            <a:r>
              <a:rPr lang="en-US" sz="2800" dirty="0">
                <a:latin typeface="Cambria" panose="02040503050406030204" pitchFamily="18" charset="0"/>
              </a:rPr>
              <a:t>X</a:t>
            </a:r>
          </a:p>
        </p:txBody>
      </p:sp>
      <p:sp>
        <p:nvSpPr>
          <p:cNvPr id="33" name="TextBox 32">
            <a:extLst>
              <a:ext uri="{FF2B5EF4-FFF2-40B4-BE49-F238E27FC236}">
                <a16:creationId xmlns:a16="http://schemas.microsoft.com/office/drawing/2014/main" id="{DBADAAA4-F6D1-3B45-974F-680690944282}"/>
              </a:ext>
            </a:extLst>
          </p:cNvPr>
          <p:cNvSpPr txBox="1"/>
          <p:nvPr/>
        </p:nvSpPr>
        <p:spPr>
          <a:xfrm flipH="1">
            <a:off x="12668406" y="6888553"/>
            <a:ext cx="304692" cy="523220"/>
          </a:xfrm>
          <a:prstGeom prst="rect">
            <a:avLst/>
          </a:prstGeom>
          <a:noFill/>
          <a:ln w="38100">
            <a:noFill/>
          </a:ln>
        </p:spPr>
        <p:txBody>
          <a:bodyPr wrap="square" rtlCol="0">
            <a:spAutoFit/>
          </a:bodyPr>
          <a:lstStyle/>
          <a:p>
            <a:r>
              <a:rPr lang="en-US" sz="2800" dirty="0">
                <a:latin typeface="Cambria" panose="02040503050406030204" pitchFamily="18" charset="0"/>
              </a:rPr>
              <a:t>Y</a:t>
            </a:r>
          </a:p>
        </p:txBody>
      </p:sp>
      <p:sp>
        <p:nvSpPr>
          <p:cNvPr id="34" name="Oval 33">
            <a:extLst>
              <a:ext uri="{FF2B5EF4-FFF2-40B4-BE49-F238E27FC236}">
                <a16:creationId xmlns:a16="http://schemas.microsoft.com/office/drawing/2014/main" id="{60BD54EE-B92D-3B42-9182-2CF29DA74438}"/>
              </a:ext>
            </a:extLst>
          </p:cNvPr>
          <p:cNvSpPr/>
          <p:nvPr/>
        </p:nvSpPr>
        <p:spPr>
          <a:xfrm>
            <a:off x="12811173" y="7831473"/>
            <a:ext cx="91440" cy="91440"/>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35" name="TextBox 34">
            <a:extLst>
              <a:ext uri="{FF2B5EF4-FFF2-40B4-BE49-F238E27FC236}">
                <a16:creationId xmlns:a16="http://schemas.microsoft.com/office/drawing/2014/main" id="{62875832-6FB0-EE43-B3D9-4CBE52C93EF8}"/>
              </a:ext>
            </a:extLst>
          </p:cNvPr>
          <p:cNvSpPr txBox="1"/>
          <p:nvPr/>
        </p:nvSpPr>
        <p:spPr>
          <a:xfrm>
            <a:off x="12526255" y="7637138"/>
            <a:ext cx="326026" cy="523220"/>
          </a:xfrm>
          <a:prstGeom prst="rect">
            <a:avLst/>
          </a:prstGeom>
          <a:noFill/>
          <a:ln w="38100">
            <a:noFill/>
          </a:ln>
        </p:spPr>
        <p:txBody>
          <a:bodyPr wrap="square" rtlCol="0">
            <a:spAutoFit/>
          </a:bodyPr>
          <a:lstStyle/>
          <a:p>
            <a:r>
              <a:rPr lang="en-US" sz="2800" dirty="0">
                <a:latin typeface="Cambria" panose="02040503050406030204" pitchFamily="18" charset="0"/>
              </a:rPr>
              <a:t>Z</a:t>
            </a:r>
          </a:p>
        </p:txBody>
      </p:sp>
    </p:spTree>
    <p:extLst>
      <p:ext uri="{BB962C8B-B14F-4D97-AF65-F5344CB8AC3E}">
        <p14:creationId xmlns:p14="http://schemas.microsoft.com/office/powerpoint/2010/main" val="1029848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icon&#10;&#10;Description automatically generated">
            <a:extLst>
              <a:ext uri="{FF2B5EF4-FFF2-40B4-BE49-F238E27FC236}">
                <a16:creationId xmlns:a16="http://schemas.microsoft.com/office/drawing/2014/main" id="{816E0B96-6E77-0E47-B5FA-A685D6F9671F}"/>
              </a:ext>
            </a:extLst>
          </p:cNvPr>
          <p:cNvPicPr>
            <a:picLocks noChangeAspect="1"/>
          </p:cNvPicPr>
          <p:nvPr/>
        </p:nvPicPr>
        <p:blipFill rotWithShape="1">
          <a:blip r:embed="rId3"/>
          <a:srcRect l="12353" t="19768" r="20588" b="33256"/>
          <a:stretch/>
        </p:blipFill>
        <p:spPr>
          <a:xfrm>
            <a:off x="524917" y="4930875"/>
            <a:ext cx="4539888" cy="2011091"/>
          </a:xfrm>
          <a:prstGeom prst="rect">
            <a:avLst/>
          </a:prstGeom>
        </p:spPr>
      </p:pic>
      <p:pic>
        <p:nvPicPr>
          <p:cNvPr id="9" name="Picture 8" descr="A picture containing icon&#10;&#10;Description automatically generated">
            <a:extLst>
              <a:ext uri="{FF2B5EF4-FFF2-40B4-BE49-F238E27FC236}">
                <a16:creationId xmlns:a16="http://schemas.microsoft.com/office/drawing/2014/main" id="{B5798E63-64FB-0A44-B137-5634801CFAEE}"/>
              </a:ext>
            </a:extLst>
          </p:cNvPr>
          <p:cNvPicPr>
            <a:picLocks noChangeAspect="1"/>
          </p:cNvPicPr>
          <p:nvPr/>
        </p:nvPicPr>
        <p:blipFill rotWithShape="1">
          <a:blip r:embed="rId4"/>
          <a:srcRect l="12353" t="19768" r="20588" b="33256"/>
          <a:stretch/>
        </p:blipFill>
        <p:spPr>
          <a:xfrm>
            <a:off x="6599499" y="4918280"/>
            <a:ext cx="4539888" cy="2011091"/>
          </a:xfrm>
          <a:prstGeom prst="rect">
            <a:avLst/>
          </a:prstGeom>
        </p:spPr>
      </p:pic>
      <p:pic>
        <p:nvPicPr>
          <p:cNvPr id="11" name="Picture 10" descr="Icon&#10;&#10;Description automatically generated with low confidence">
            <a:extLst>
              <a:ext uri="{FF2B5EF4-FFF2-40B4-BE49-F238E27FC236}">
                <a16:creationId xmlns:a16="http://schemas.microsoft.com/office/drawing/2014/main" id="{BD31A93C-55E5-7E4A-B249-E3641E6425F4}"/>
              </a:ext>
            </a:extLst>
          </p:cNvPr>
          <p:cNvPicPr>
            <a:picLocks noChangeAspect="1"/>
          </p:cNvPicPr>
          <p:nvPr/>
        </p:nvPicPr>
        <p:blipFill rotWithShape="1">
          <a:blip r:embed="rId5"/>
          <a:srcRect l="12353" t="19768" r="20588" b="33256"/>
          <a:stretch/>
        </p:blipFill>
        <p:spPr>
          <a:xfrm>
            <a:off x="524917" y="6858000"/>
            <a:ext cx="4539888" cy="2011091"/>
          </a:xfrm>
          <a:prstGeom prst="rect">
            <a:avLst/>
          </a:prstGeom>
        </p:spPr>
      </p:pic>
      <p:pic>
        <p:nvPicPr>
          <p:cNvPr id="13" name="Picture 12" descr="Text&#10;&#10;Description automatically generated with low confidence">
            <a:extLst>
              <a:ext uri="{FF2B5EF4-FFF2-40B4-BE49-F238E27FC236}">
                <a16:creationId xmlns:a16="http://schemas.microsoft.com/office/drawing/2014/main" id="{6F0C4CA9-F9B5-7E4F-A842-48EC802D28EA}"/>
              </a:ext>
            </a:extLst>
          </p:cNvPr>
          <p:cNvPicPr>
            <a:picLocks noChangeAspect="1"/>
          </p:cNvPicPr>
          <p:nvPr/>
        </p:nvPicPr>
        <p:blipFill rotWithShape="1">
          <a:blip r:embed="rId6"/>
          <a:srcRect l="12353" t="19768" r="20588" b="33256"/>
          <a:stretch/>
        </p:blipFill>
        <p:spPr>
          <a:xfrm>
            <a:off x="6599499" y="6857999"/>
            <a:ext cx="4539888" cy="2011091"/>
          </a:xfrm>
          <a:prstGeom prst="rect">
            <a:avLst/>
          </a:prstGeom>
        </p:spPr>
      </p:pic>
      <p:pic>
        <p:nvPicPr>
          <p:cNvPr id="15" name="Picture 14" descr="Text, application&#10;&#10;Description automatically generated">
            <a:extLst>
              <a:ext uri="{FF2B5EF4-FFF2-40B4-BE49-F238E27FC236}">
                <a16:creationId xmlns:a16="http://schemas.microsoft.com/office/drawing/2014/main" id="{B80611D3-A7E4-244E-ACA0-F574D9714F72}"/>
              </a:ext>
            </a:extLst>
          </p:cNvPr>
          <p:cNvPicPr>
            <a:picLocks noChangeAspect="1"/>
          </p:cNvPicPr>
          <p:nvPr/>
        </p:nvPicPr>
        <p:blipFill rotWithShape="1">
          <a:blip r:embed="rId7"/>
          <a:srcRect l="12353" t="19768" r="20588" b="33256"/>
          <a:stretch/>
        </p:blipFill>
        <p:spPr>
          <a:xfrm>
            <a:off x="524917" y="8768304"/>
            <a:ext cx="4539888" cy="2011091"/>
          </a:xfrm>
          <a:prstGeom prst="rect">
            <a:avLst/>
          </a:prstGeom>
        </p:spPr>
      </p:pic>
      <p:pic>
        <p:nvPicPr>
          <p:cNvPr id="17" name="Picture 16" descr="Icon&#10;&#10;Description automatically generated">
            <a:extLst>
              <a:ext uri="{FF2B5EF4-FFF2-40B4-BE49-F238E27FC236}">
                <a16:creationId xmlns:a16="http://schemas.microsoft.com/office/drawing/2014/main" id="{FA16D347-EAA5-BC49-87AD-0248749A724D}"/>
              </a:ext>
            </a:extLst>
          </p:cNvPr>
          <p:cNvPicPr>
            <a:picLocks noChangeAspect="1"/>
          </p:cNvPicPr>
          <p:nvPr/>
        </p:nvPicPr>
        <p:blipFill rotWithShape="1">
          <a:blip r:embed="rId8"/>
          <a:srcRect l="12353" t="19768" r="20588" b="33256"/>
          <a:stretch/>
        </p:blipFill>
        <p:spPr>
          <a:xfrm>
            <a:off x="6599499" y="8768303"/>
            <a:ext cx="4539888" cy="2011091"/>
          </a:xfrm>
          <a:prstGeom prst="rect">
            <a:avLst/>
          </a:prstGeom>
        </p:spPr>
      </p:pic>
      <p:sp>
        <p:nvSpPr>
          <p:cNvPr id="19" name="TextBox 18">
            <a:extLst>
              <a:ext uri="{FF2B5EF4-FFF2-40B4-BE49-F238E27FC236}">
                <a16:creationId xmlns:a16="http://schemas.microsoft.com/office/drawing/2014/main" id="{B255F8B8-6FE5-104F-AFD5-79ABFC7FFEE5}"/>
              </a:ext>
            </a:extLst>
          </p:cNvPr>
          <p:cNvSpPr txBox="1"/>
          <p:nvPr/>
        </p:nvSpPr>
        <p:spPr>
          <a:xfrm>
            <a:off x="105117" y="6336031"/>
            <a:ext cx="1188561" cy="553998"/>
          </a:xfrm>
          <a:prstGeom prst="rect">
            <a:avLst/>
          </a:prstGeom>
          <a:noFill/>
        </p:spPr>
        <p:txBody>
          <a:bodyPr wrap="square" rtlCol="0">
            <a:spAutoFit/>
          </a:bodyPr>
          <a:lstStyle/>
          <a:p>
            <a:r>
              <a:rPr lang="en-US" sz="3000" dirty="0"/>
              <a:t>a)</a:t>
            </a:r>
          </a:p>
        </p:txBody>
      </p:sp>
      <p:sp>
        <p:nvSpPr>
          <p:cNvPr id="20" name="TextBox 19">
            <a:extLst>
              <a:ext uri="{FF2B5EF4-FFF2-40B4-BE49-F238E27FC236}">
                <a16:creationId xmlns:a16="http://schemas.microsoft.com/office/drawing/2014/main" id="{FEB548B7-058C-7F4F-AEDC-8A64E477A92F}"/>
              </a:ext>
            </a:extLst>
          </p:cNvPr>
          <p:cNvSpPr txBox="1"/>
          <p:nvPr/>
        </p:nvSpPr>
        <p:spPr>
          <a:xfrm>
            <a:off x="6222792" y="6360094"/>
            <a:ext cx="1240328" cy="553998"/>
          </a:xfrm>
          <a:prstGeom prst="rect">
            <a:avLst/>
          </a:prstGeom>
          <a:noFill/>
        </p:spPr>
        <p:txBody>
          <a:bodyPr wrap="square" rtlCol="0">
            <a:spAutoFit/>
          </a:bodyPr>
          <a:lstStyle/>
          <a:p>
            <a:r>
              <a:rPr lang="en-US" sz="3000" dirty="0"/>
              <a:t>b)</a:t>
            </a:r>
          </a:p>
        </p:txBody>
      </p:sp>
      <p:sp>
        <p:nvSpPr>
          <p:cNvPr id="21" name="TextBox 20">
            <a:extLst>
              <a:ext uri="{FF2B5EF4-FFF2-40B4-BE49-F238E27FC236}">
                <a16:creationId xmlns:a16="http://schemas.microsoft.com/office/drawing/2014/main" id="{F2759DE5-4915-2244-9EEE-42D02C6F6B57}"/>
              </a:ext>
            </a:extLst>
          </p:cNvPr>
          <p:cNvSpPr txBox="1"/>
          <p:nvPr/>
        </p:nvSpPr>
        <p:spPr>
          <a:xfrm>
            <a:off x="133047" y="10153208"/>
            <a:ext cx="1240328" cy="553998"/>
          </a:xfrm>
          <a:prstGeom prst="rect">
            <a:avLst/>
          </a:prstGeom>
          <a:noFill/>
        </p:spPr>
        <p:txBody>
          <a:bodyPr wrap="square" rtlCol="0">
            <a:spAutoFit/>
          </a:bodyPr>
          <a:lstStyle/>
          <a:p>
            <a:r>
              <a:rPr lang="en-US" sz="3000" dirty="0"/>
              <a:t>c)</a:t>
            </a:r>
          </a:p>
        </p:txBody>
      </p:sp>
      <p:pic>
        <p:nvPicPr>
          <p:cNvPr id="22" name="Picture 21" descr="A picture containing icon&#10;&#10;Description automatically generated">
            <a:extLst>
              <a:ext uri="{FF2B5EF4-FFF2-40B4-BE49-F238E27FC236}">
                <a16:creationId xmlns:a16="http://schemas.microsoft.com/office/drawing/2014/main" id="{2A7C50BC-A6B3-7E45-8F12-5B2942CCA000}"/>
              </a:ext>
            </a:extLst>
          </p:cNvPr>
          <p:cNvPicPr>
            <a:picLocks noChangeAspect="1"/>
          </p:cNvPicPr>
          <p:nvPr/>
        </p:nvPicPr>
        <p:blipFill rotWithShape="1">
          <a:blip r:embed="rId3"/>
          <a:srcRect l="80641" t="61246" r="9776"/>
          <a:stretch/>
        </p:blipFill>
        <p:spPr>
          <a:xfrm>
            <a:off x="5064805" y="5006093"/>
            <a:ext cx="744788" cy="1904716"/>
          </a:xfrm>
          <a:prstGeom prst="rect">
            <a:avLst/>
          </a:prstGeom>
        </p:spPr>
      </p:pic>
      <p:pic>
        <p:nvPicPr>
          <p:cNvPr id="23" name="Picture 22" descr="Icon&#10;&#10;Description automatically generated with low confidence">
            <a:extLst>
              <a:ext uri="{FF2B5EF4-FFF2-40B4-BE49-F238E27FC236}">
                <a16:creationId xmlns:a16="http://schemas.microsoft.com/office/drawing/2014/main" id="{3CDE6477-EE00-9747-B537-8E250740231F}"/>
              </a:ext>
            </a:extLst>
          </p:cNvPr>
          <p:cNvPicPr>
            <a:picLocks noChangeAspect="1"/>
          </p:cNvPicPr>
          <p:nvPr/>
        </p:nvPicPr>
        <p:blipFill rotWithShape="1">
          <a:blip r:embed="rId5"/>
          <a:srcRect l="80641" t="61246" r="3204"/>
          <a:stretch/>
        </p:blipFill>
        <p:spPr>
          <a:xfrm>
            <a:off x="5064805" y="6929371"/>
            <a:ext cx="1255594" cy="1904716"/>
          </a:xfrm>
          <a:prstGeom prst="rect">
            <a:avLst/>
          </a:prstGeom>
        </p:spPr>
      </p:pic>
      <p:pic>
        <p:nvPicPr>
          <p:cNvPr id="24" name="Picture 23" descr="Text, application&#10;&#10;Description automatically generated">
            <a:extLst>
              <a:ext uri="{FF2B5EF4-FFF2-40B4-BE49-F238E27FC236}">
                <a16:creationId xmlns:a16="http://schemas.microsoft.com/office/drawing/2014/main" id="{46312756-648F-7F40-ADDD-3C63EA4F7132}"/>
              </a:ext>
            </a:extLst>
          </p:cNvPr>
          <p:cNvPicPr>
            <a:picLocks noChangeAspect="1"/>
          </p:cNvPicPr>
          <p:nvPr/>
        </p:nvPicPr>
        <p:blipFill rotWithShape="1">
          <a:blip r:embed="rId7"/>
          <a:srcRect l="80641" t="61246" r="3204"/>
          <a:stretch/>
        </p:blipFill>
        <p:spPr>
          <a:xfrm>
            <a:off x="5064805" y="8821491"/>
            <a:ext cx="1255594" cy="1904716"/>
          </a:xfrm>
          <a:prstGeom prst="rect">
            <a:avLst/>
          </a:prstGeom>
        </p:spPr>
      </p:pic>
      <p:pic>
        <p:nvPicPr>
          <p:cNvPr id="25" name="Picture 24" descr="A picture containing icon&#10;&#10;Description automatically generated">
            <a:extLst>
              <a:ext uri="{FF2B5EF4-FFF2-40B4-BE49-F238E27FC236}">
                <a16:creationId xmlns:a16="http://schemas.microsoft.com/office/drawing/2014/main" id="{ACECC562-14B3-E64C-A4B7-F42684B18D5D}"/>
              </a:ext>
            </a:extLst>
          </p:cNvPr>
          <p:cNvPicPr>
            <a:picLocks noChangeAspect="1"/>
          </p:cNvPicPr>
          <p:nvPr/>
        </p:nvPicPr>
        <p:blipFill rotWithShape="1">
          <a:blip r:embed="rId4"/>
          <a:srcRect l="80641" t="61246" r="3204"/>
          <a:stretch/>
        </p:blipFill>
        <p:spPr>
          <a:xfrm>
            <a:off x="11139387" y="4971467"/>
            <a:ext cx="1255594" cy="1904716"/>
          </a:xfrm>
          <a:prstGeom prst="rect">
            <a:avLst/>
          </a:prstGeom>
        </p:spPr>
      </p:pic>
      <p:pic>
        <p:nvPicPr>
          <p:cNvPr id="26" name="Picture 25" descr="Text&#10;&#10;Description automatically generated with low confidence">
            <a:extLst>
              <a:ext uri="{FF2B5EF4-FFF2-40B4-BE49-F238E27FC236}">
                <a16:creationId xmlns:a16="http://schemas.microsoft.com/office/drawing/2014/main" id="{F814D4D1-AB50-084A-AC78-EE9410F5F1B1}"/>
              </a:ext>
            </a:extLst>
          </p:cNvPr>
          <p:cNvPicPr>
            <a:picLocks noChangeAspect="1"/>
          </p:cNvPicPr>
          <p:nvPr/>
        </p:nvPicPr>
        <p:blipFill rotWithShape="1">
          <a:blip r:embed="rId6"/>
          <a:srcRect l="80641" t="61246" r="3204"/>
          <a:stretch/>
        </p:blipFill>
        <p:spPr>
          <a:xfrm>
            <a:off x="11139387" y="6902013"/>
            <a:ext cx="1255594" cy="1904716"/>
          </a:xfrm>
          <a:prstGeom prst="rect">
            <a:avLst/>
          </a:prstGeom>
        </p:spPr>
      </p:pic>
      <p:pic>
        <p:nvPicPr>
          <p:cNvPr id="27" name="Picture 26" descr="Icon&#10;&#10;Description automatically generated">
            <a:extLst>
              <a:ext uri="{FF2B5EF4-FFF2-40B4-BE49-F238E27FC236}">
                <a16:creationId xmlns:a16="http://schemas.microsoft.com/office/drawing/2014/main" id="{F63B4BB6-F58F-EA4C-961D-704C26E28B2F}"/>
              </a:ext>
            </a:extLst>
          </p:cNvPr>
          <p:cNvPicPr>
            <a:picLocks noChangeAspect="1"/>
          </p:cNvPicPr>
          <p:nvPr/>
        </p:nvPicPr>
        <p:blipFill rotWithShape="1">
          <a:blip r:embed="rId8"/>
          <a:srcRect l="80641" t="61246" r="3205"/>
          <a:stretch/>
        </p:blipFill>
        <p:spPr>
          <a:xfrm>
            <a:off x="11139387" y="8762715"/>
            <a:ext cx="1255594" cy="1904716"/>
          </a:xfrm>
          <a:prstGeom prst="rect">
            <a:avLst/>
          </a:prstGeom>
        </p:spPr>
      </p:pic>
      <p:sp>
        <p:nvSpPr>
          <p:cNvPr id="31" name="TextBox 30">
            <a:extLst>
              <a:ext uri="{FF2B5EF4-FFF2-40B4-BE49-F238E27FC236}">
                <a16:creationId xmlns:a16="http://schemas.microsoft.com/office/drawing/2014/main" id="{FB1B802C-2969-FD4E-ACF3-176983227B93}"/>
              </a:ext>
            </a:extLst>
          </p:cNvPr>
          <p:cNvSpPr txBox="1"/>
          <p:nvPr/>
        </p:nvSpPr>
        <p:spPr>
          <a:xfrm rot="16200000">
            <a:off x="4993826" y="5810245"/>
            <a:ext cx="2027045" cy="430887"/>
          </a:xfrm>
          <a:prstGeom prst="rect">
            <a:avLst/>
          </a:prstGeom>
          <a:noFill/>
        </p:spPr>
        <p:txBody>
          <a:bodyPr wrap="square" rtlCol="0">
            <a:spAutoFit/>
          </a:bodyPr>
          <a:lstStyle/>
          <a:p>
            <a:pPr algn="ctr"/>
            <a:r>
              <a:rPr lang="en-US" sz="2200" dirty="0">
                <a:latin typeface="Cambria" panose="02040503050406030204" pitchFamily="18" charset="0"/>
              </a:rPr>
              <a:t>Damage</a:t>
            </a:r>
          </a:p>
        </p:txBody>
      </p: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0B0D72A6-77A8-AA4D-86AD-9BEB4860F629}"/>
                  </a:ext>
                </a:extLst>
              </p:cNvPr>
              <p:cNvSpPr txBox="1"/>
              <p:nvPr/>
            </p:nvSpPr>
            <p:spPr>
              <a:xfrm>
                <a:off x="5860463" y="7620386"/>
                <a:ext cx="511679"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𝑃</m:t>
                              </m:r>
                            </m:e>
                          </m:acc>
                        </m:e>
                        <m:sub>
                          <m:r>
                            <a:rPr lang="en-US" sz="2500" b="0" i="1" smtClean="0">
                              <a:latin typeface="Cambria Math" panose="02040503050406030204" pitchFamily="18" charset="0"/>
                            </a:rPr>
                            <m:t>11</m:t>
                          </m:r>
                        </m:sub>
                      </m:sSub>
                    </m:oMath>
                  </m:oMathPara>
                </a14:m>
                <a:endParaRPr lang="en-US" sz="2500" dirty="0"/>
              </a:p>
            </p:txBody>
          </p:sp>
        </mc:Choice>
        <mc:Fallback>
          <p:sp>
            <p:nvSpPr>
              <p:cNvPr id="32" name="TextBox 31">
                <a:extLst>
                  <a:ext uri="{FF2B5EF4-FFF2-40B4-BE49-F238E27FC236}">
                    <a16:creationId xmlns:a16="http://schemas.microsoft.com/office/drawing/2014/main" id="{0B0D72A6-77A8-AA4D-86AD-9BEB4860F629}"/>
                  </a:ext>
                </a:extLst>
              </p:cNvPr>
              <p:cNvSpPr txBox="1">
                <a:spLocks noRot="1" noChangeAspect="1" noMove="1" noResize="1" noEditPoints="1" noAdjustHandles="1" noChangeArrowheads="1" noChangeShapeType="1" noTextEdit="1"/>
              </p:cNvSpPr>
              <p:nvPr/>
            </p:nvSpPr>
            <p:spPr>
              <a:xfrm>
                <a:off x="5860463" y="7620386"/>
                <a:ext cx="511679" cy="395108"/>
              </a:xfrm>
              <a:prstGeom prst="rect">
                <a:avLst/>
              </a:prstGeom>
              <a:blipFill>
                <a:blip r:embed="rId9"/>
                <a:stretch>
                  <a:fillRect l="-14634" t="-28125" r="-7317" b="-1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9F5758A5-B57A-3847-840E-0B8755454C54}"/>
                  </a:ext>
                </a:extLst>
              </p:cNvPr>
              <p:cNvSpPr txBox="1"/>
              <p:nvPr/>
            </p:nvSpPr>
            <p:spPr>
              <a:xfrm>
                <a:off x="5787310" y="9582593"/>
                <a:ext cx="519116"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b="0" i="1" smtClean="0">
                              <a:latin typeface="Cambria Math" panose="02040503050406030204" pitchFamily="18" charset="0"/>
                            </a:rPr>
                            <m:t>2</m:t>
                          </m:r>
                          <m:r>
                            <a:rPr lang="en-US" sz="2500" i="1">
                              <a:latin typeface="Cambria Math" panose="02040503050406030204" pitchFamily="18" charset="0"/>
                            </a:rPr>
                            <m:t>1</m:t>
                          </m:r>
                        </m:sub>
                      </m:sSub>
                    </m:oMath>
                  </m:oMathPara>
                </a14:m>
                <a:endParaRPr lang="en-US" sz="2500" dirty="0"/>
              </a:p>
            </p:txBody>
          </p:sp>
        </mc:Choice>
        <mc:Fallback>
          <p:sp>
            <p:nvSpPr>
              <p:cNvPr id="33" name="TextBox 32">
                <a:extLst>
                  <a:ext uri="{FF2B5EF4-FFF2-40B4-BE49-F238E27FC236}">
                    <a16:creationId xmlns:a16="http://schemas.microsoft.com/office/drawing/2014/main" id="{9F5758A5-B57A-3847-840E-0B8755454C54}"/>
                  </a:ext>
                </a:extLst>
              </p:cNvPr>
              <p:cNvSpPr txBox="1">
                <a:spLocks noRot="1" noChangeAspect="1" noMove="1" noResize="1" noEditPoints="1" noAdjustHandles="1" noChangeArrowheads="1" noChangeShapeType="1" noTextEdit="1"/>
              </p:cNvSpPr>
              <p:nvPr/>
            </p:nvSpPr>
            <p:spPr>
              <a:xfrm>
                <a:off x="5787310" y="9582593"/>
                <a:ext cx="519116" cy="395108"/>
              </a:xfrm>
              <a:prstGeom prst="rect">
                <a:avLst/>
              </a:prstGeom>
              <a:blipFill>
                <a:blip r:embed="rId10"/>
                <a:stretch>
                  <a:fillRect l="-14286" t="-25000" r="-4762" b="-1562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2F9C0D8A-A565-0D46-82BD-3CEA4A4ED2FB}"/>
                  </a:ext>
                </a:extLst>
              </p:cNvPr>
              <p:cNvSpPr txBox="1"/>
              <p:nvPr/>
            </p:nvSpPr>
            <p:spPr>
              <a:xfrm>
                <a:off x="11920874" y="9517519"/>
                <a:ext cx="519116"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b="0" i="1" smtClean="0">
                              <a:latin typeface="Cambria Math" panose="02040503050406030204" pitchFamily="18" charset="0"/>
                            </a:rPr>
                            <m:t>22</m:t>
                          </m:r>
                        </m:sub>
                      </m:sSub>
                    </m:oMath>
                  </m:oMathPara>
                </a14:m>
                <a:endParaRPr lang="en-US" sz="2500" dirty="0"/>
              </a:p>
            </p:txBody>
          </p:sp>
        </mc:Choice>
        <mc:Fallback>
          <p:sp>
            <p:nvSpPr>
              <p:cNvPr id="34" name="TextBox 33">
                <a:extLst>
                  <a:ext uri="{FF2B5EF4-FFF2-40B4-BE49-F238E27FC236}">
                    <a16:creationId xmlns:a16="http://schemas.microsoft.com/office/drawing/2014/main" id="{2F9C0D8A-A565-0D46-82BD-3CEA4A4ED2FB}"/>
                  </a:ext>
                </a:extLst>
              </p:cNvPr>
              <p:cNvSpPr txBox="1">
                <a:spLocks noRot="1" noChangeAspect="1" noMove="1" noResize="1" noEditPoints="1" noAdjustHandles="1" noChangeArrowheads="1" noChangeShapeType="1" noTextEdit="1"/>
              </p:cNvSpPr>
              <p:nvPr/>
            </p:nvSpPr>
            <p:spPr>
              <a:xfrm>
                <a:off x="11920874" y="9517519"/>
                <a:ext cx="519116" cy="395108"/>
              </a:xfrm>
              <a:prstGeom prst="rect">
                <a:avLst/>
              </a:prstGeom>
              <a:blipFill>
                <a:blip r:embed="rId11"/>
                <a:stretch>
                  <a:fillRect l="-11905" t="-25000" r="-4762" b="-1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B9304D0C-7CFC-9247-99AF-2DD2D7BD699A}"/>
                  </a:ext>
                </a:extLst>
              </p:cNvPr>
              <p:cNvSpPr txBox="1"/>
              <p:nvPr/>
            </p:nvSpPr>
            <p:spPr>
              <a:xfrm>
                <a:off x="11968706" y="7656817"/>
                <a:ext cx="511679"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i="1">
                              <a:latin typeface="Cambria Math" panose="02040503050406030204" pitchFamily="18" charset="0"/>
                            </a:rPr>
                            <m:t>1</m:t>
                          </m:r>
                          <m:r>
                            <a:rPr lang="en-US" sz="2500" b="0" i="1" smtClean="0">
                              <a:latin typeface="Cambria Math" panose="02040503050406030204" pitchFamily="18" charset="0"/>
                            </a:rPr>
                            <m:t>2</m:t>
                          </m:r>
                        </m:sub>
                      </m:sSub>
                    </m:oMath>
                  </m:oMathPara>
                </a14:m>
                <a:endParaRPr lang="en-US" sz="2500" dirty="0"/>
              </a:p>
            </p:txBody>
          </p:sp>
        </mc:Choice>
        <mc:Fallback>
          <p:sp>
            <p:nvSpPr>
              <p:cNvPr id="35" name="TextBox 34">
                <a:extLst>
                  <a:ext uri="{FF2B5EF4-FFF2-40B4-BE49-F238E27FC236}">
                    <a16:creationId xmlns:a16="http://schemas.microsoft.com/office/drawing/2014/main" id="{B9304D0C-7CFC-9247-99AF-2DD2D7BD699A}"/>
                  </a:ext>
                </a:extLst>
              </p:cNvPr>
              <p:cNvSpPr txBox="1">
                <a:spLocks noRot="1" noChangeAspect="1" noMove="1" noResize="1" noEditPoints="1" noAdjustHandles="1" noChangeArrowheads="1" noChangeShapeType="1" noTextEdit="1"/>
              </p:cNvSpPr>
              <p:nvPr/>
            </p:nvSpPr>
            <p:spPr>
              <a:xfrm>
                <a:off x="11968706" y="7656817"/>
                <a:ext cx="511679" cy="395108"/>
              </a:xfrm>
              <a:prstGeom prst="rect">
                <a:avLst/>
              </a:prstGeom>
              <a:blipFill>
                <a:blip r:embed="rId12"/>
                <a:stretch>
                  <a:fillRect l="-14634" t="-24242" r="-4878" b="-12121"/>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74F1DFF4-9012-F046-940F-8F06741CD849}"/>
              </a:ext>
            </a:extLst>
          </p:cNvPr>
          <p:cNvSpPr txBox="1"/>
          <p:nvPr/>
        </p:nvSpPr>
        <p:spPr>
          <a:xfrm rot="16200000">
            <a:off x="11211024" y="5767822"/>
            <a:ext cx="2027045" cy="430887"/>
          </a:xfrm>
          <a:prstGeom prst="rect">
            <a:avLst/>
          </a:prstGeom>
          <a:noFill/>
        </p:spPr>
        <p:txBody>
          <a:bodyPr wrap="square" rtlCol="0">
            <a:spAutoFit/>
          </a:bodyPr>
          <a:lstStyle/>
          <a:p>
            <a:pPr algn="ctr"/>
            <a:r>
              <a:rPr lang="en-US" sz="2200" dirty="0">
                <a:latin typeface="Cambria" panose="02040503050406030204" pitchFamily="18" charset="0"/>
              </a:rPr>
              <a:t>Pressure</a:t>
            </a:r>
          </a:p>
        </p:txBody>
      </p:sp>
      <p:cxnSp>
        <p:nvCxnSpPr>
          <p:cNvPr id="37" name="Straight Arrow Connector 36">
            <a:extLst>
              <a:ext uri="{FF2B5EF4-FFF2-40B4-BE49-F238E27FC236}">
                <a16:creationId xmlns:a16="http://schemas.microsoft.com/office/drawing/2014/main" id="{A5F669FC-DE3F-F840-BAA5-AF2FA08EEB88}"/>
              </a:ext>
            </a:extLst>
          </p:cNvPr>
          <p:cNvCxnSpPr>
            <a:cxnSpLocks/>
          </p:cNvCxnSpPr>
          <p:nvPr/>
        </p:nvCxnSpPr>
        <p:spPr>
          <a:xfrm>
            <a:off x="12841459" y="7887393"/>
            <a:ext cx="551266"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C660E08-51D5-9649-BDBE-ED76B3A75B27}"/>
              </a:ext>
            </a:extLst>
          </p:cNvPr>
          <p:cNvCxnSpPr>
            <a:cxnSpLocks/>
          </p:cNvCxnSpPr>
          <p:nvPr/>
        </p:nvCxnSpPr>
        <p:spPr>
          <a:xfrm flipV="1">
            <a:off x="12856449" y="7346371"/>
            <a:ext cx="0" cy="547531"/>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6CE088A5-1A00-CD40-B132-556B75FD8006}"/>
              </a:ext>
            </a:extLst>
          </p:cNvPr>
          <p:cNvSpPr txBox="1"/>
          <p:nvPr/>
        </p:nvSpPr>
        <p:spPr>
          <a:xfrm>
            <a:off x="13343794" y="7604428"/>
            <a:ext cx="326026" cy="523220"/>
          </a:xfrm>
          <a:prstGeom prst="rect">
            <a:avLst/>
          </a:prstGeom>
          <a:noFill/>
          <a:ln w="38100">
            <a:noFill/>
          </a:ln>
        </p:spPr>
        <p:txBody>
          <a:bodyPr wrap="square" rtlCol="0">
            <a:spAutoFit/>
          </a:bodyPr>
          <a:lstStyle/>
          <a:p>
            <a:r>
              <a:rPr lang="en-US" sz="2800" dirty="0">
                <a:latin typeface="Cambria" panose="02040503050406030204" pitchFamily="18" charset="0"/>
              </a:rPr>
              <a:t>X</a:t>
            </a:r>
          </a:p>
        </p:txBody>
      </p:sp>
      <p:sp>
        <p:nvSpPr>
          <p:cNvPr id="40" name="TextBox 39">
            <a:extLst>
              <a:ext uri="{FF2B5EF4-FFF2-40B4-BE49-F238E27FC236}">
                <a16:creationId xmlns:a16="http://schemas.microsoft.com/office/drawing/2014/main" id="{EEFFC8A8-999F-CC4A-AC3B-C642191C7483}"/>
              </a:ext>
            </a:extLst>
          </p:cNvPr>
          <p:cNvSpPr txBox="1"/>
          <p:nvPr/>
        </p:nvSpPr>
        <p:spPr>
          <a:xfrm flipH="1">
            <a:off x="12668406" y="6888553"/>
            <a:ext cx="304692" cy="523220"/>
          </a:xfrm>
          <a:prstGeom prst="rect">
            <a:avLst/>
          </a:prstGeom>
          <a:noFill/>
          <a:ln w="38100">
            <a:noFill/>
          </a:ln>
        </p:spPr>
        <p:txBody>
          <a:bodyPr wrap="square" rtlCol="0">
            <a:spAutoFit/>
          </a:bodyPr>
          <a:lstStyle/>
          <a:p>
            <a:r>
              <a:rPr lang="en-US" sz="2800" dirty="0">
                <a:latin typeface="Cambria" panose="02040503050406030204" pitchFamily="18" charset="0"/>
              </a:rPr>
              <a:t>Y</a:t>
            </a:r>
          </a:p>
        </p:txBody>
      </p:sp>
      <p:sp>
        <p:nvSpPr>
          <p:cNvPr id="41" name="Oval 40">
            <a:extLst>
              <a:ext uri="{FF2B5EF4-FFF2-40B4-BE49-F238E27FC236}">
                <a16:creationId xmlns:a16="http://schemas.microsoft.com/office/drawing/2014/main" id="{6B7B9EAF-A5E7-2F4E-8715-7700D11447DB}"/>
              </a:ext>
            </a:extLst>
          </p:cNvPr>
          <p:cNvSpPr/>
          <p:nvPr/>
        </p:nvSpPr>
        <p:spPr>
          <a:xfrm>
            <a:off x="12811173" y="7831473"/>
            <a:ext cx="91440" cy="91440"/>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42" name="TextBox 41">
            <a:extLst>
              <a:ext uri="{FF2B5EF4-FFF2-40B4-BE49-F238E27FC236}">
                <a16:creationId xmlns:a16="http://schemas.microsoft.com/office/drawing/2014/main" id="{E4D69067-E9F1-3E4E-8107-071271E17698}"/>
              </a:ext>
            </a:extLst>
          </p:cNvPr>
          <p:cNvSpPr txBox="1"/>
          <p:nvPr/>
        </p:nvSpPr>
        <p:spPr>
          <a:xfrm>
            <a:off x="12526255" y="7637138"/>
            <a:ext cx="326026" cy="523220"/>
          </a:xfrm>
          <a:prstGeom prst="rect">
            <a:avLst/>
          </a:prstGeom>
          <a:noFill/>
          <a:ln w="38100">
            <a:noFill/>
          </a:ln>
        </p:spPr>
        <p:txBody>
          <a:bodyPr wrap="square" rtlCol="0">
            <a:spAutoFit/>
          </a:bodyPr>
          <a:lstStyle/>
          <a:p>
            <a:r>
              <a:rPr lang="en-US" sz="2800" dirty="0">
                <a:latin typeface="Cambria" panose="02040503050406030204" pitchFamily="18" charset="0"/>
              </a:rPr>
              <a:t>Z</a:t>
            </a:r>
          </a:p>
        </p:txBody>
      </p:sp>
    </p:spTree>
    <p:extLst>
      <p:ext uri="{BB962C8B-B14F-4D97-AF65-F5344CB8AC3E}">
        <p14:creationId xmlns:p14="http://schemas.microsoft.com/office/powerpoint/2010/main" val="304289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picture containing text, ax, vector graphics&#10;&#10;Description automatically generated">
            <a:extLst>
              <a:ext uri="{FF2B5EF4-FFF2-40B4-BE49-F238E27FC236}">
                <a16:creationId xmlns:a16="http://schemas.microsoft.com/office/drawing/2014/main" id="{90AFA51B-D7C3-B04A-9A61-8CF5272FBF15}"/>
              </a:ext>
            </a:extLst>
          </p:cNvPr>
          <p:cNvPicPr>
            <a:picLocks noChangeAspect="1"/>
          </p:cNvPicPr>
          <p:nvPr/>
        </p:nvPicPr>
        <p:blipFill rotWithShape="1">
          <a:blip r:embed="rId3"/>
          <a:srcRect l="25161" r="25377"/>
          <a:stretch/>
        </p:blipFill>
        <p:spPr>
          <a:xfrm>
            <a:off x="795256" y="7343950"/>
            <a:ext cx="2201021" cy="4086598"/>
          </a:xfrm>
          <a:prstGeom prst="rect">
            <a:avLst/>
          </a:prstGeom>
        </p:spPr>
      </p:pic>
      <p:pic>
        <p:nvPicPr>
          <p:cNvPr id="7" name="Picture 6" descr="A picture containing text, ax, vector graphics&#10;&#10;Description automatically generated">
            <a:extLst>
              <a:ext uri="{FF2B5EF4-FFF2-40B4-BE49-F238E27FC236}">
                <a16:creationId xmlns:a16="http://schemas.microsoft.com/office/drawing/2014/main" id="{45F47599-FFA3-D844-8B9E-9F9E42A707BA}"/>
              </a:ext>
            </a:extLst>
          </p:cNvPr>
          <p:cNvPicPr>
            <a:picLocks noChangeAspect="1"/>
          </p:cNvPicPr>
          <p:nvPr/>
        </p:nvPicPr>
        <p:blipFill rotWithShape="1">
          <a:blip r:embed="rId4"/>
          <a:srcRect l="25161" r="25377"/>
          <a:stretch/>
        </p:blipFill>
        <p:spPr>
          <a:xfrm>
            <a:off x="3139890" y="7343950"/>
            <a:ext cx="2201021" cy="4086599"/>
          </a:xfrm>
          <a:prstGeom prst="rect">
            <a:avLst/>
          </a:prstGeom>
        </p:spPr>
      </p:pic>
      <p:pic>
        <p:nvPicPr>
          <p:cNvPr id="9" name="Picture 8" descr="A picture containing text, ax, vector graphics&#10;&#10;Description automatically generated">
            <a:extLst>
              <a:ext uri="{FF2B5EF4-FFF2-40B4-BE49-F238E27FC236}">
                <a16:creationId xmlns:a16="http://schemas.microsoft.com/office/drawing/2014/main" id="{44C75273-6FF9-DF4C-9BA2-152FBA7EE013}"/>
              </a:ext>
            </a:extLst>
          </p:cNvPr>
          <p:cNvPicPr>
            <a:picLocks noChangeAspect="1"/>
          </p:cNvPicPr>
          <p:nvPr/>
        </p:nvPicPr>
        <p:blipFill rotWithShape="1">
          <a:blip r:embed="rId5"/>
          <a:srcRect l="25161" r="25377"/>
          <a:stretch/>
        </p:blipFill>
        <p:spPr>
          <a:xfrm>
            <a:off x="5419763" y="7343948"/>
            <a:ext cx="2201022" cy="4086600"/>
          </a:xfrm>
          <a:prstGeom prst="rect">
            <a:avLst/>
          </a:prstGeom>
        </p:spPr>
      </p:pic>
      <p:pic>
        <p:nvPicPr>
          <p:cNvPr id="11" name="Picture 10" descr="A picture containing text, ax, vector graphics&#10;&#10;Description automatically generated">
            <a:extLst>
              <a:ext uri="{FF2B5EF4-FFF2-40B4-BE49-F238E27FC236}">
                <a16:creationId xmlns:a16="http://schemas.microsoft.com/office/drawing/2014/main" id="{754339AA-14D8-9548-BCA6-42D80AE33570}"/>
              </a:ext>
            </a:extLst>
          </p:cNvPr>
          <p:cNvPicPr>
            <a:picLocks noChangeAspect="1"/>
          </p:cNvPicPr>
          <p:nvPr/>
        </p:nvPicPr>
        <p:blipFill rotWithShape="1">
          <a:blip r:embed="rId6"/>
          <a:srcRect l="25161" r="25377"/>
          <a:stretch/>
        </p:blipFill>
        <p:spPr>
          <a:xfrm>
            <a:off x="7730114" y="7343946"/>
            <a:ext cx="2201023" cy="4086602"/>
          </a:xfrm>
          <a:prstGeom prst="rect">
            <a:avLst/>
          </a:prstGeom>
        </p:spPr>
      </p:pic>
      <p:pic>
        <p:nvPicPr>
          <p:cNvPr id="13" name="Picture 12" descr="A picture containing shape&#10;&#10;Description automatically generated">
            <a:extLst>
              <a:ext uri="{FF2B5EF4-FFF2-40B4-BE49-F238E27FC236}">
                <a16:creationId xmlns:a16="http://schemas.microsoft.com/office/drawing/2014/main" id="{F8C12517-3A89-3242-8A86-72F40141F143}"/>
              </a:ext>
            </a:extLst>
          </p:cNvPr>
          <p:cNvPicPr>
            <a:picLocks noChangeAspect="1"/>
          </p:cNvPicPr>
          <p:nvPr/>
        </p:nvPicPr>
        <p:blipFill rotWithShape="1">
          <a:blip r:embed="rId7"/>
          <a:srcRect l="25161" r="25377"/>
          <a:stretch/>
        </p:blipFill>
        <p:spPr>
          <a:xfrm>
            <a:off x="10040468" y="7343944"/>
            <a:ext cx="2201024" cy="4086604"/>
          </a:xfrm>
          <a:prstGeom prst="rect">
            <a:avLst/>
          </a:prstGeom>
        </p:spPr>
      </p:pic>
      <p:pic>
        <p:nvPicPr>
          <p:cNvPr id="14" name="Picture 13" descr="A picture containing shape&#10;&#10;Description automatically generated">
            <a:extLst>
              <a:ext uri="{FF2B5EF4-FFF2-40B4-BE49-F238E27FC236}">
                <a16:creationId xmlns:a16="http://schemas.microsoft.com/office/drawing/2014/main" id="{4454B61F-51E0-7640-AB36-AAB4D81EEF3B}"/>
              </a:ext>
            </a:extLst>
          </p:cNvPr>
          <p:cNvPicPr>
            <a:picLocks noChangeAspect="1"/>
          </p:cNvPicPr>
          <p:nvPr/>
        </p:nvPicPr>
        <p:blipFill rotWithShape="1">
          <a:blip r:embed="rId8"/>
          <a:srcRect l="74980" t="62376" r="12027" b="-1023"/>
          <a:stretch/>
        </p:blipFill>
        <p:spPr>
          <a:xfrm>
            <a:off x="12292990" y="8353469"/>
            <a:ext cx="715751" cy="2265775"/>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E38217C-7AC6-9741-BF16-0DE4434E4B93}"/>
                  </a:ext>
                </a:extLst>
              </p:cNvPr>
              <p:cNvSpPr txBox="1"/>
              <p:nvPr/>
            </p:nvSpPr>
            <p:spPr>
              <a:xfrm>
                <a:off x="5505204" y="5088839"/>
                <a:ext cx="614912" cy="4741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i="1">
                              <a:latin typeface="Cambria Math" panose="02040503050406030204" pitchFamily="18" charset="0"/>
                            </a:rPr>
                            <m:t>12</m:t>
                          </m:r>
                        </m:sub>
                      </m:sSub>
                    </m:oMath>
                  </m:oMathPara>
                </a14:m>
                <a:endParaRPr lang="en-US" sz="3000" dirty="0"/>
              </a:p>
            </p:txBody>
          </p:sp>
        </mc:Choice>
        <mc:Fallback xmlns="">
          <p:sp>
            <p:nvSpPr>
              <p:cNvPr id="23" name="TextBox 22">
                <a:extLst>
                  <a:ext uri="{FF2B5EF4-FFF2-40B4-BE49-F238E27FC236}">
                    <a16:creationId xmlns:a16="http://schemas.microsoft.com/office/drawing/2014/main" id="{4E38217C-7AC6-9741-BF16-0DE4434E4B93}"/>
                  </a:ext>
                </a:extLst>
              </p:cNvPr>
              <p:cNvSpPr txBox="1">
                <a:spLocks noRot="1" noChangeAspect="1" noMove="1" noResize="1" noEditPoints="1" noAdjustHandles="1" noChangeArrowheads="1" noChangeShapeType="1" noTextEdit="1"/>
              </p:cNvSpPr>
              <p:nvPr/>
            </p:nvSpPr>
            <p:spPr>
              <a:xfrm>
                <a:off x="5505204" y="5088839"/>
                <a:ext cx="614912" cy="474169"/>
              </a:xfrm>
              <a:prstGeom prst="rect">
                <a:avLst/>
              </a:prstGeom>
              <a:blipFill>
                <a:blip r:embed="rId9"/>
                <a:stretch>
                  <a:fillRect l="-14286" t="-23077" r="-6122" b="-12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990C998-432E-6147-9FC4-3226CE6F5A6C}"/>
                  </a:ext>
                </a:extLst>
              </p:cNvPr>
              <p:cNvSpPr txBox="1"/>
              <p:nvPr/>
            </p:nvSpPr>
            <p:spPr>
              <a:xfrm>
                <a:off x="11667753" y="5151212"/>
                <a:ext cx="623825" cy="4741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b="0" i="1" smtClean="0">
                              <a:latin typeface="Cambria Math" panose="02040503050406030204" pitchFamily="18" charset="0"/>
                            </a:rPr>
                            <m:t>2</m:t>
                          </m:r>
                          <m:r>
                            <a:rPr lang="en-US" sz="3000" i="1">
                              <a:latin typeface="Cambria Math" panose="02040503050406030204" pitchFamily="18" charset="0"/>
                            </a:rPr>
                            <m:t>2</m:t>
                          </m:r>
                        </m:sub>
                      </m:sSub>
                    </m:oMath>
                  </m:oMathPara>
                </a14:m>
                <a:endParaRPr lang="en-US" sz="3000" dirty="0"/>
              </a:p>
            </p:txBody>
          </p:sp>
        </mc:Choice>
        <mc:Fallback xmlns="">
          <p:sp>
            <p:nvSpPr>
              <p:cNvPr id="24" name="TextBox 23">
                <a:extLst>
                  <a:ext uri="{FF2B5EF4-FFF2-40B4-BE49-F238E27FC236}">
                    <a16:creationId xmlns:a16="http://schemas.microsoft.com/office/drawing/2014/main" id="{C990C998-432E-6147-9FC4-3226CE6F5A6C}"/>
                  </a:ext>
                </a:extLst>
              </p:cNvPr>
              <p:cNvSpPr txBox="1">
                <a:spLocks noRot="1" noChangeAspect="1" noMove="1" noResize="1" noEditPoints="1" noAdjustHandles="1" noChangeArrowheads="1" noChangeShapeType="1" noTextEdit="1"/>
              </p:cNvSpPr>
              <p:nvPr/>
            </p:nvSpPr>
            <p:spPr>
              <a:xfrm>
                <a:off x="11667753" y="5151212"/>
                <a:ext cx="623825" cy="474169"/>
              </a:xfrm>
              <a:prstGeom prst="rect">
                <a:avLst/>
              </a:prstGeom>
              <a:blipFill>
                <a:blip r:embed="rId10"/>
                <a:stretch>
                  <a:fillRect l="-12000" t="-23077" r="-6000" b="-10256"/>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FD2BD110-7378-3B4A-B98B-EA2607B240F5}"/>
              </a:ext>
            </a:extLst>
          </p:cNvPr>
          <p:cNvSpPr txBox="1"/>
          <p:nvPr/>
        </p:nvSpPr>
        <p:spPr>
          <a:xfrm>
            <a:off x="914112" y="11153550"/>
            <a:ext cx="1939290" cy="553998"/>
          </a:xfrm>
          <a:prstGeom prst="rect">
            <a:avLst/>
          </a:prstGeom>
          <a:noFill/>
        </p:spPr>
        <p:txBody>
          <a:bodyPr wrap="square" rtlCol="0">
            <a:spAutoFit/>
          </a:bodyPr>
          <a:lstStyle/>
          <a:p>
            <a:pPr algn="ctr"/>
            <a:r>
              <a:rPr lang="en-US" sz="3000" dirty="0"/>
              <a:t>1</a:t>
            </a:r>
          </a:p>
        </p:txBody>
      </p:sp>
      <p:sp>
        <p:nvSpPr>
          <p:cNvPr id="27" name="TextBox 26">
            <a:extLst>
              <a:ext uri="{FF2B5EF4-FFF2-40B4-BE49-F238E27FC236}">
                <a16:creationId xmlns:a16="http://schemas.microsoft.com/office/drawing/2014/main" id="{C1D876C0-7FAE-624E-9FC5-FFCBF4FC94B6}"/>
              </a:ext>
            </a:extLst>
          </p:cNvPr>
          <p:cNvSpPr txBox="1"/>
          <p:nvPr/>
        </p:nvSpPr>
        <p:spPr>
          <a:xfrm>
            <a:off x="3040254" y="11153549"/>
            <a:ext cx="2333786" cy="553998"/>
          </a:xfrm>
          <a:prstGeom prst="rect">
            <a:avLst/>
          </a:prstGeom>
          <a:noFill/>
        </p:spPr>
        <p:txBody>
          <a:bodyPr wrap="square" rtlCol="0">
            <a:spAutoFit/>
          </a:bodyPr>
          <a:lstStyle/>
          <a:p>
            <a:pPr algn="ctr"/>
            <a:r>
              <a:rPr lang="en-US" sz="3000" dirty="0"/>
              <a:t>2</a:t>
            </a:r>
          </a:p>
        </p:txBody>
      </p:sp>
      <p:sp>
        <p:nvSpPr>
          <p:cNvPr id="28" name="TextBox 27">
            <a:extLst>
              <a:ext uri="{FF2B5EF4-FFF2-40B4-BE49-F238E27FC236}">
                <a16:creationId xmlns:a16="http://schemas.microsoft.com/office/drawing/2014/main" id="{54D36CE7-E653-BF4F-905C-BCD875A2F114}"/>
              </a:ext>
            </a:extLst>
          </p:cNvPr>
          <p:cNvSpPr txBox="1"/>
          <p:nvPr/>
        </p:nvSpPr>
        <p:spPr>
          <a:xfrm>
            <a:off x="5333754" y="11149156"/>
            <a:ext cx="2333786" cy="553998"/>
          </a:xfrm>
          <a:prstGeom prst="rect">
            <a:avLst/>
          </a:prstGeom>
          <a:noFill/>
        </p:spPr>
        <p:txBody>
          <a:bodyPr wrap="square" rtlCol="0">
            <a:spAutoFit/>
          </a:bodyPr>
          <a:lstStyle/>
          <a:p>
            <a:pPr algn="ctr"/>
            <a:r>
              <a:rPr lang="en-US" sz="3000" dirty="0"/>
              <a:t>3</a:t>
            </a:r>
          </a:p>
        </p:txBody>
      </p:sp>
      <p:sp>
        <p:nvSpPr>
          <p:cNvPr id="29" name="TextBox 28">
            <a:extLst>
              <a:ext uri="{FF2B5EF4-FFF2-40B4-BE49-F238E27FC236}">
                <a16:creationId xmlns:a16="http://schemas.microsoft.com/office/drawing/2014/main" id="{AA3BDAF4-FEDE-2A40-A625-36416C8F453C}"/>
              </a:ext>
            </a:extLst>
          </p:cNvPr>
          <p:cNvSpPr txBox="1"/>
          <p:nvPr/>
        </p:nvSpPr>
        <p:spPr>
          <a:xfrm>
            <a:off x="7672680" y="11149156"/>
            <a:ext cx="2333786" cy="553998"/>
          </a:xfrm>
          <a:prstGeom prst="rect">
            <a:avLst/>
          </a:prstGeom>
          <a:noFill/>
        </p:spPr>
        <p:txBody>
          <a:bodyPr wrap="square" rtlCol="0">
            <a:spAutoFit/>
          </a:bodyPr>
          <a:lstStyle/>
          <a:p>
            <a:pPr algn="ctr"/>
            <a:r>
              <a:rPr lang="en-US" sz="3000" dirty="0"/>
              <a:t>4</a:t>
            </a:r>
          </a:p>
        </p:txBody>
      </p:sp>
      <p:sp>
        <p:nvSpPr>
          <p:cNvPr id="30" name="TextBox 29">
            <a:extLst>
              <a:ext uri="{FF2B5EF4-FFF2-40B4-BE49-F238E27FC236}">
                <a16:creationId xmlns:a16="http://schemas.microsoft.com/office/drawing/2014/main" id="{62C05407-C312-6F41-A2B5-412202FDECDE}"/>
              </a:ext>
            </a:extLst>
          </p:cNvPr>
          <p:cNvSpPr txBox="1"/>
          <p:nvPr/>
        </p:nvSpPr>
        <p:spPr>
          <a:xfrm>
            <a:off x="9983031" y="11149156"/>
            <a:ext cx="2333786" cy="553998"/>
          </a:xfrm>
          <a:prstGeom prst="rect">
            <a:avLst/>
          </a:prstGeom>
          <a:noFill/>
        </p:spPr>
        <p:txBody>
          <a:bodyPr wrap="square" rtlCol="0">
            <a:spAutoFit/>
          </a:bodyPr>
          <a:lstStyle/>
          <a:p>
            <a:pPr algn="ctr"/>
            <a:r>
              <a:rPr lang="en-US" sz="3000" dirty="0"/>
              <a:t>5</a:t>
            </a:r>
          </a:p>
        </p:txBody>
      </p:sp>
      <p:sp>
        <p:nvSpPr>
          <p:cNvPr id="32" name="TextBox 31">
            <a:extLst>
              <a:ext uri="{FF2B5EF4-FFF2-40B4-BE49-F238E27FC236}">
                <a16:creationId xmlns:a16="http://schemas.microsoft.com/office/drawing/2014/main" id="{C66CCC0B-EDA8-8546-A39B-018E1D4D6B49}"/>
              </a:ext>
            </a:extLst>
          </p:cNvPr>
          <p:cNvSpPr txBox="1"/>
          <p:nvPr/>
        </p:nvSpPr>
        <p:spPr>
          <a:xfrm>
            <a:off x="174831" y="6879265"/>
            <a:ext cx="1240328" cy="630942"/>
          </a:xfrm>
          <a:prstGeom prst="rect">
            <a:avLst/>
          </a:prstGeom>
          <a:noFill/>
        </p:spPr>
        <p:txBody>
          <a:bodyPr wrap="square" rtlCol="0">
            <a:spAutoFit/>
          </a:bodyPr>
          <a:lstStyle/>
          <a:p>
            <a:r>
              <a:rPr lang="en-US" sz="3500" dirty="0"/>
              <a:t>a)</a:t>
            </a:r>
          </a:p>
        </p:txBody>
      </p:sp>
      <p:sp>
        <p:nvSpPr>
          <p:cNvPr id="33" name="TextBox 32">
            <a:extLst>
              <a:ext uri="{FF2B5EF4-FFF2-40B4-BE49-F238E27FC236}">
                <a16:creationId xmlns:a16="http://schemas.microsoft.com/office/drawing/2014/main" id="{1261DAFA-FD47-CF4B-9DB5-457D95E51031}"/>
              </a:ext>
            </a:extLst>
          </p:cNvPr>
          <p:cNvSpPr txBox="1"/>
          <p:nvPr/>
        </p:nvSpPr>
        <p:spPr>
          <a:xfrm>
            <a:off x="174831" y="10441270"/>
            <a:ext cx="898542" cy="630942"/>
          </a:xfrm>
          <a:prstGeom prst="rect">
            <a:avLst/>
          </a:prstGeom>
          <a:noFill/>
        </p:spPr>
        <p:txBody>
          <a:bodyPr wrap="square" rtlCol="0">
            <a:spAutoFit/>
          </a:bodyPr>
          <a:lstStyle/>
          <a:p>
            <a:r>
              <a:rPr lang="en-US" sz="3500" dirty="0"/>
              <a:t>b)</a:t>
            </a:r>
          </a:p>
        </p:txBody>
      </p:sp>
      <p:pic>
        <p:nvPicPr>
          <p:cNvPr id="34" name="Picture 33" descr="A picture containing text&#10;&#10;Description automatically generated">
            <a:extLst>
              <a:ext uri="{FF2B5EF4-FFF2-40B4-BE49-F238E27FC236}">
                <a16:creationId xmlns:a16="http://schemas.microsoft.com/office/drawing/2014/main" id="{FF1BD776-FAFA-7146-9A67-CF65686937F1}"/>
              </a:ext>
            </a:extLst>
          </p:cNvPr>
          <p:cNvPicPr>
            <a:picLocks noChangeAspect="1"/>
          </p:cNvPicPr>
          <p:nvPr/>
        </p:nvPicPr>
        <p:blipFill rotWithShape="1">
          <a:blip r:embed="rId11"/>
          <a:srcRect l="19723" r="22592" b="15206"/>
          <a:stretch/>
        </p:blipFill>
        <p:spPr>
          <a:xfrm>
            <a:off x="7071564" y="2815263"/>
            <a:ext cx="3070328" cy="4671897"/>
          </a:xfrm>
          <a:prstGeom prst="rect">
            <a:avLst/>
          </a:prstGeom>
        </p:spPr>
      </p:pic>
      <p:pic>
        <p:nvPicPr>
          <p:cNvPr id="35" name="Picture 34" descr="A picture containing text, vector graphics, light&#10;&#10;Description automatically generated">
            <a:extLst>
              <a:ext uri="{FF2B5EF4-FFF2-40B4-BE49-F238E27FC236}">
                <a16:creationId xmlns:a16="http://schemas.microsoft.com/office/drawing/2014/main" id="{028284D0-D915-084D-B61E-C744F0A496A8}"/>
              </a:ext>
            </a:extLst>
          </p:cNvPr>
          <p:cNvPicPr>
            <a:picLocks noChangeAspect="1"/>
          </p:cNvPicPr>
          <p:nvPr/>
        </p:nvPicPr>
        <p:blipFill rotWithShape="1">
          <a:blip r:embed="rId12"/>
          <a:srcRect l="19723" r="22592" b="15206"/>
          <a:stretch/>
        </p:blipFill>
        <p:spPr>
          <a:xfrm>
            <a:off x="1050340" y="2735764"/>
            <a:ext cx="3174821" cy="4830897"/>
          </a:xfrm>
          <a:prstGeom prst="rect">
            <a:avLst/>
          </a:prstGeom>
        </p:spPr>
      </p:pic>
      <p:pic>
        <p:nvPicPr>
          <p:cNvPr id="36" name="Picture 35" descr="A picture containing text&#10;&#10;Description automatically generated">
            <a:extLst>
              <a:ext uri="{FF2B5EF4-FFF2-40B4-BE49-F238E27FC236}">
                <a16:creationId xmlns:a16="http://schemas.microsoft.com/office/drawing/2014/main" id="{4006BED5-1188-C34D-8B59-79326A6BE4F6}"/>
              </a:ext>
            </a:extLst>
          </p:cNvPr>
          <p:cNvPicPr>
            <a:picLocks noChangeAspect="1"/>
          </p:cNvPicPr>
          <p:nvPr/>
        </p:nvPicPr>
        <p:blipFill rotWithShape="1">
          <a:blip r:embed="rId11"/>
          <a:srcRect l="76857" t="62360" r="4008"/>
          <a:stretch/>
        </p:blipFill>
        <p:spPr>
          <a:xfrm>
            <a:off x="10519397" y="3884438"/>
            <a:ext cx="1460269" cy="2973562"/>
          </a:xfrm>
          <a:prstGeom prst="rect">
            <a:avLst/>
          </a:prstGeom>
        </p:spPr>
      </p:pic>
      <p:pic>
        <p:nvPicPr>
          <p:cNvPr id="37" name="Picture 36" descr="A picture containing text, vector graphics, light&#10;&#10;Description automatically generated">
            <a:extLst>
              <a:ext uri="{FF2B5EF4-FFF2-40B4-BE49-F238E27FC236}">
                <a16:creationId xmlns:a16="http://schemas.microsoft.com/office/drawing/2014/main" id="{93866107-3FC2-3742-A7BC-9A33FEA3966D}"/>
              </a:ext>
            </a:extLst>
          </p:cNvPr>
          <p:cNvPicPr>
            <a:picLocks noChangeAspect="1"/>
          </p:cNvPicPr>
          <p:nvPr/>
        </p:nvPicPr>
        <p:blipFill rotWithShape="1">
          <a:blip r:embed="rId12"/>
          <a:srcRect l="76857" t="62360" r="4008"/>
          <a:stretch/>
        </p:blipFill>
        <p:spPr>
          <a:xfrm>
            <a:off x="4435747" y="3884438"/>
            <a:ext cx="1479278" cy="3012271"/>
          </a:xfrm>
          <a:prstGeom prst="rect">
            <a:avLst/>
          </a:prstGeom>
        </p:spPr>
      </p:pic>
      <p:cxnSp>
        <p:nvCxnSpPr>
          <p:cNvPr id="22" name="Straight Arrow Connector 21">
            <a:extLst>
              <a:ext uri="{FF2B5EF4-FFF2-40B4-BE49-F238E27FC236}">
                <a16:creationId xmlns:a16="http://schemas.microsoft.com/office/drawing/2014/main" id="{1F947C66-3CE3-A243-A482-2A0202C4B59D}"/>
              </a:ext>
            </a:extLst>
          </p:cNvPr>
          <p:cNvCxnSpPr>
            <a:cxnSpLocks/>
          </p:cNvCxnSpPr>
          <p:nvPr/>
        </p:nvCxnSpPr>
        <p:spPr>
          <a:xfrm>
            <a:off x="12731767" y="7333114"/>
            <a:ext cx="551266"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9CED9EC-8DA5-1547-BADD-97C87726ABBB}"/>
              </a:ext>
            </a:extLst>
          </p:cNvPr>
          <p:cNvCxnSpPr>
            <a:cxnSpLocks/>
          </p:cNvCxnSpPr>
          <p:nvPr/>
        </p:nvCxnSpPr>
        <p:spPr>
          <a:xfrm flipV="1">
            <a:off x="12746757" y="6792092"/>
            <a:ext cx="0" cy="547531"/>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8883D13-2FB2-F04E-BE74-0EBB4FBB2053}"/>
              </a:ext>
            </a:extLst>
          </p:cNvPr>
          <p:cNvSpPr txBox="1"/>
          <p:nvPr/>
        </p:nvSpPr>
        <p:spPr>
          <a:xfrm>
            <a:off x="13234102" y="7050149"/>
            <a:ext cx="326026" cy="523220"/>
          </a:xfrm>
          <a:prstGeom prst="rect">
            <a:avLst/>
          </a:prstGeom>
          <a:noFill/>
          <a:ln w="38100">
            <a:noFill/>
          </a:ln>
        </p:spPr>
        <p:txBody>
          <a:bodyPr wrap="square" rtlCol="0">
            <a:spAutoFit/>
          </a:bodyPr>
          <a:lstStyle/>
          <a:p>
            <a:r>
              <a:rPr lang="en-US" sz="2800" dirty="0">
                <a:latin typeface="Cambria" panose="02040503050406030204" pitchFamily="18" charset="0"/>
              </a:rPr>
              <a:t>X</a:t>
            </a:r>
          </a:p>
        </p:txBody>
      </p:sp>
      <p:sp>
        <p:nvSpPr>
          <p:cNvPr id="39" name="TextBox 38">
            <a:extLst>
              <a:ext uri="{FF2B5EF4-FFF2-40B4-BE49-F238E27FC236}">
                <a16:creationId xmlns:a16="http://schemas.microsoft.com/office/drawing/2014/main" id="{5868266F-6A8B-C44D-A3FE-0F624AB60982}"/>
              </a:ext>
            </a:extLst>
          </p:cNvPr>
          <p:cNvSpPr txBox="1"/>
          <p:nvPr/>
        </p:nvSpPr>
        <p:spPr>
          <a:xfrm flipH="1">
            <a:off x="12558714" y="6334274"/>
            <a:ext cx="304692" cy="523220"/>
          </a:xfrm>
          <a:prstGeom prst="rect">
            <a:avLst/>
          </a:prstGeom>
          <a:noFill/>
          <a:ln w="38100">
            <a:noFill/>
          </a:ln>
        </p:spPr>
        <p:txBody>
          <a:bodyPr wrap="square" rtlCol="0">
            <a:spAutoFit/>
          </a:bodyPr>
          <a:lstStyle/>
          <a:p>
            <a:r>
              <a:rPr lang="en-US" sz="2800" dirty="0">
                <a:latin typeface="Cambria" panose="02040503050406030204" pitchFamily="18" charset="0"/>
              </a:rPr>
              <a:t>Y</a:t>
            </a:r>
          </a:p>
        </p:txBody>
      </p:sp>
      <p:sp>
        <p:nvSpPr>
          <p:cNvPr id="40" name="Oval 39">
            <a:extLst>
              <a:ext uri="{FF2B5EF4-FFF2-40B4-BE49-F238E27FC236}">
                <a16:creationId xmlns:a16="http://schemas.microsoft.com/office/drawing/2014/main" id="{0DA6097C-6C54-8749-96E1-C61E23AEB279}"/>
              </a:ext>
            </a:extLst>
          </p:cNvPr>
          <p:cNvSpPr/>
          <p:nvPr/>
        </p:nvSpPr>
        <p:spPr>
          <a:xfrm>
            <a:off x="12701481" y="7277194"/>
            <a:ext cx="91440" cy="91440"/>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41" name="TextBox 40">
            <a:extLst>
              <a:ext uri="{FF2B5EF4-FFF2-40B4-BE49-F238E27FC236}">
                <a16:creationId xmlns:a16="http://schemas.microsoft.com/office/drawing/2014/main" id="{99A3AFE5-76F0-BE4B-82D9-04D3C669B0BA}"/>
              </a:ext>
            </a:extLst>
          </p:cNvPr>
          <p:cNvSpPr txBox="1"/>
          <p:nvPr/>
        </p:nvSpPr>
        <p:spPr>
          <a:xfrm>
            <a:off x="12416563" y="7082859"/>
            <a:ext cx="326026" cy="523220"/>
          </a:xfrm>
          <a:prstGeom prst="rect">
            <a:avLst/>
          </a:prstGeom>
          <a:noFill/>
          <a:ln w="38100">
            <a:noFill/>
          </a:ln>
        </p:spPr>
        <p:txBody>
          <a:bodyPr wrap="square" rtlCol="0">
            <a:spAutoFit/>
          </a:bodyPr>
          <a:lstStyle/>
          <a:p>
            <a:r>
              <a:rPr lang="en-US" sz="2800" dirty="0">
                <a:latin typeface="Cambria" panose="02040503050406030204" pitchFamily="18" charset="0"/>
              </a:rPr>
              <a:t>Z</a:t>
            </a:r>
          </a:p>
        </p:txBody>
      </p:sp>
      <p:sp>
        <p:nvSpPr>
          <p:cNvPr id="43" name="TextBox 42">
            <a:extLst>
              <a:ext uri="{FF2B5EF4-FFF2-40B4-BE49-F238E27FC236}">
                <a16:creationId xmlns:a16="http://schemas.microsoft.com/office/drawing/2014/main" id="{442FB70C-6319-1A44-95A8-C4DD087CF937}"/>
              </a:ext>
            </a:extLst>
          </p:cNvPr>
          <p:cNvSpPr txBox="1"/>
          <p:nvPr/>
        </p:nvSpPr>
        <p:spPr>
          <a:xfrm rot="16200000">
            <a:off x="12220579" y="9247829"/>
            <a:ext cx="2027045" cy="477054"/>
          </a:xfrm>
          <a:prstGeom prst="rect">
            <a:avLst/>
          </a:prstGeom>
          <a:noFill/>
        </p:spPr>
        <p:txBody>
          <a:bodyPr wrap="square" rtlCol="0">
            <a:spAutoFit/>
          </a:bodyPr>
          <a:lstStyle/>
          <a:p>
            <a:pPr algn="ctr"/>
            <a:r>
              <a:rPr lang="en-US" sz="2500" dirty="0">
                <a:latin typeface="Cambria" panose="02040503050406030204" pitchFamily="18" charset="0"/>
              </a:rPr>
              <a:t>Damage</a:t>
            </a:r>
          </a:p>
        </p:txBody>
      </p:sp>
    </p:spTree>
    <p:extLst>
      <p:ext uri="{BB962C8B-B14F-4D97-AF65-F5344CB8AC3E}">
        <p14:creationId xmlns:p14="http://schemas.microsoft.com/office/powerpoint/2010/main" val="2625546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descr="A picture containing shape&#10;&#10;Description automatically generated">
            <a:extLst>
              <a:ext uri="{FF2B5EF4-FFF2-40B4-BE49-F238E27FC236}">
                <a16:creationId xmlns:a16="http://schemas.microsoft.com/office/drawing/2014/main" id="{4454B61F-51E0-7640-AB36-AAB4D81EEF3B}"/>
              </a:ext>
            </a:extLst>
          </p:cNvPr>
          <p:cNvPicPr>
            <a:picLocks noChangeAspect="1"/>
          </p:cNvPicPr>
          <p:nvPr/>
        </p:nvPicPr>
        <p:blipFill rotWithShape="1">
          <a:blip r:embed="rId3"/>
          <a:srcRect l="74980" t="62376" r="-259" b="-1023"/>
          <a:stretch/>
        </p:blipFill>
        <p:spPr>
          <a:xfrm>
            <a:off x="12226039" y="7640219"/>
            <a:ext cx="1392509" cy="2265775"/>
          </a:xfrm>
          <a:prstGeom prst="rect">
            <a:avLst/>
          </a:prstGeom>
        </p:spPr>
      </p:pic>
      <p:pic>
        <p:nvPicPr>
          <p:cNvPr id="42" name="Picture 41" descr="A picture containing text, ax, vector graphics&#10;&#10;Description automatically generated">
            <a:extLst>
              <a:ext uri="{FF2B5EF4-FFF2-40B4-BE49-F238E27FC236}">
                <a16:creationId xmlns:a16="http://schemas.microsoft.com/office/drawing/2014/main" id="{1B2F28FC-C79D-4546-89A2-7F9099275F69}"/>
              </a:ext>
            </a:extLst>
          </p:cNvPr>
          <p:cNvPicPr>
            <a:picLocks noChangeAspect="1"/>
          </p:cNvPicPr>
          <p:nvPr/>
        </p:nvPicPr>
        <p:blipFill rotWithShape="1">
          <a:blip r:embed="rId4"/>
          <a:srcRect l="25161" r="25377"/>
          <a:stretch/>
        </p:blipFill>
        <p:spPr>
          <a:xfrm>
            <a:off x="722366" y="6442425"/>
            <a:ext cx="2201021" cy="4086598"/>
          </a:xfrm>
          <a:prstGeom prst="rect">
            <a:avLst/>
          </a:prstGeom>
        </p:spPr>
      </p:pic>
      <p:pic>
        <p:nvPicPr>
          <p:cNvPr id="43" name="Picture 42" descr="A picture containing text, ax, vector graphics&#10;&#10;Description automatically generated">
            <a:extLst>
              <a:ext uri="{FF2B5EF4-FFF2-40B4-BE49-F238E27FC236}">
                <a16:creationId xmlns:a16="http://schemas.microsoft.com/office/drawing/2014/main" id="{46AA6CB7-3299-8E45-9785-1F734A3CE17B}"/>
              </a:ext>
            </a:extLst>
          </p:cNvPr>
          <p:cNvPicPr>
            <a:picLocks noChangeAspect="1"/>
          </p:cNvPicPr>
          <p:nvPr/>
        </p:nvPicPr>
        <p:blipFill rotWithShape="1">
          <a:blip r:embed="rId5"/>
          <a:srcRect l="25161" r="25377"/>
          <a:stretch/>
        </p:blipFill>
        <p:spPr>
          <a:xfrm>
            <a:off x="3067000" y="6625307"/>
            <a:ext cx="2201021" cy="4086599"/>
          </a:xfrm>
          <a:prstGeom prst="rect">
            <a:avLst/>
          </a:prstGeom>
        </p:spPr>
      </p:pic>
      <p:pic>
        <p:nvPicPr>
          <p:cNvPr id="44" name="Picture 43" descr="A picture containing text, ax, vector graphics&#10;&#10;Description automatically generated">
            <a:extLst>
              <a:ext uri="{FF2B5EF4-FFF2-40B4-BE49-F238E27FC236}">
                <a16:creationId xmlns:a16="http://schemas.microsoft.com/office/drawing/2014/main" id="{470FCE61-DE22-5442-A5F4-D1E06EC48B40}"/>
              </a:ext>
            </a:extLst>
          </p:cNvPr>
          <p:cNvPicPr>
            <a:picLocks noChangeAspect="1"/>
          </p:cNvPicPr>
          <p:nvPr/>
        </p:nvPicPr>
        <p:blipFill rotWithShape="1">
          <a:blip r:embed="rId6"/>
          <a:srcRect l="25161" r="25377"/>
          <a:stretch/>
        </p:blipFill>
        <p:spPr>
          <a:xfrm>
            <a:off x="5346873" y="6677557"/>
            <a:ext cx="2201022" cy="4086600"/>
          </a:xfrm>
          <a:prstGeom prst="rect">
            <a:avLst/>
          </a:prstGeom>
        </p:spPr>
      </p:pic>
      <p:pic>
        <p:nvPicPr>
          <p:cNvPr id="45" name="Picture 44" descr="A picture containing text, ax, vector graphics&#10;&#10;Description automatically generated">
            <a:extLst>
              <a:ext uri="{FF2B5EF4-FFF2-40B4-BE49-F238E27FC236}">
                <a16:creationId xmlns:a16="http://schemas.microsoft.com/office/drawing/2014/main" id="{D1D279C0-A4E9-764D-89D9-45126712BA9B}"/>
              </a:ext>
            </a:extLst>
          </p:cNvPr>
          <p:cNvPicPr>
            <a:picLocks noChangeAspect="1"/>
          </p:cNvPicPr>
          <p:nvPr/>
        </p:nvPicPr>
        <p:blipFill rotWithShape="1">
          <a:blip r:embed="rId7"/>
          <a:srcRect l="25161" r="25377"/>
          <a:stretch/>
        </p:blipFill>
        <p:spPr>
          <a:xfrm>
            <a:off x="7657224" y="6729807"/>
            <a:ext cx="2201023" cy="4086602"/>
          </a:xfrm>
          <a:prstGeom prst="rect">
            <a:avLst/>
          </a:prstGeom>
        </p:spPr>
      </p:pic>
      <p:pic>
        <p:nvPicPr>
          <p:cNvPr id="46" name="Picture 45" descr="A picture containing shape&#10;&#10;Description automatically generated">
            <a:extLst>
              <a:ext uri="{FF2B5EF4-FFF2-40B4-BE49-F238E27FC236}">
                <a16:creationId xmlns:a16="http://schemas.microsoft.com/office/drawing/2014/main" id="{1AB5949D-854B-9A48-B93D-9E1659E35D8C}"/>
              </a:ext>
            </a:extLst>
          </p:cNvPr>
          <p:cNvPicPr>
            <a:picLocks noChangeAspect="1"/>
          </p:cNvPicPr>
          <p:nvPr/>
        </p:nvPicPr>
        <p:blipFill rotWithShape="1">
          <a:blip r:embed="rId8"/>
          <a:srcRect l="25161" r="25377"/>
          <a:stretch/>
        </p:blipFill>
        <p:spPr>
          <a:xfrm>
            <a:off x="9967578" y="6729805"/>
            <a:ext cx="2201024" cy="4086604"/>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E38217C-7AC6-9741-BF16-0DE4434E4B93}"/>
                  </a:ext>
                </a:extLst>
              </p:cNvPr>
              <p:cNvSpPr txBox="1"/>
              <p:nvPr/>
            </p:nvSpPr>
            <p:spPr>
              <a:xfrm>
                <a:off x="5006783" y="3319437"/>
                <a:ext cx="614912"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𝑃</m:t>
                          </m:r>
                        </m:e>
                        <m:sub>
                          <m:r>
                            <a:rPr lang="en-US" sz="3000" b="0" i="1" smtClean="0">
                              <a:latin typeface="Cambria Math" panose="02040503050406030204" pitchFamily="18" charset="0"/>
                            </a:rPr>
                            <m:t>12</m:t>
                          </m:r>
                        </m:sub>
                      </m:sSub>
                    </m:oMath>
                  </m:oMathPara>
                </a14:m>
                <a:endParaRPr lang="en-US" sz="3000" dirty="0"/>
              </a:p>
            </p:txBody>
          </p:sp>
        </mc:Choice>
        <mc:Fallback xmlns="">
          <p:sp>
            <p:nvSpPr>
              <p:cNvPr id="23" name="TextBox 22">
                <a:extLst>
                  <a:ext uri="{FF2B5EF4-FFF2-40B4-BE49-F238E27FC236}">
                    <a16:creationId xmlns:a16="http://schemas.microsoft.com/office/drawing/2014/main" id="{4E38217C-7AC6-9741-BF16-0DE4434E4B93}"/>
                  </a:ext>
                </a:extLst>
              </p:cNvPr>
              <p:cNvSpPr txBox="1">
                <a:spLocks noRot="1" noChangeAspect="1" noMove="1" noResize="1" noEditPoints="1" noAdjustHandles="1" noChangeArrowheads="1" noChangeShapeType="1" noTextEdit="1"/>
              </p:cNvSpPr>
              <p:nvPr/>
            </p:nvSpPr>
            <p:spPr>
              <a:xfrm>
                <a:off x="5006783" y="3319437"/>
                <a:ext cx="614912" cy="461665"/>
              </a:xfrm>
              <a:prstGeom prst="rect">
                <a:avLst/>
              </a:prstGeom>
              <a:blipFill>
                <a:blip r:embed="rId9"/>
                <a:stretch>
                  <a:fillRect l="-14286" r="-4082"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990C998-432E-6147-9FC4-3226CE6F5A6C}"/>
                  </a:ext>
                </a:extLst>
              </p:cNvPr>
              <p:cNvSpPr txBox="1"/>
              <p:nvPr/>
            </p:nvSpPr>
            <p:spPr>
              <a:xfrm>
                <a:off x="11068090" y="3319437"/>
                <a:ext cx="623825"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𝑃</m:t>
                          </m:r>
                        </m:e>
                        <m:sub>
                          <m:r>
                            <a:rPr lang="en-US" sz="3000" b="0" i="1" smtClean="0">
                              <a:latin typeface="Cambria Math" panose="02040503050406030204" pitchFamily="18" charset="0"/>
                            </a:rPr>
                            <m:t>22</m:t>
                          </m:r>
                        </m:sub>
                      </m:sSub>
                    </m:oMath>
                  </m:oMathPara>
                </a14:m>
                <a:endParaRPr lang="en-US" sz="3000" dirty="0"/>
              </a:p>
            </p:txBody>
          </p:sp>
        </mc:Choice>
        <mc:Fallback xmlns="">
          <p:sp>
            <p:nvSpPr>
              <p:cNvPr id="24" name="TextBox 23">
                <a:extLst>
                  <a:ext uri="{FF2B5EF4-FFF2-40B4-BE49-F238E27FC236}">
                    <a16:creationId xmlns:a16="http://schemas.microsoft.com/office/drawing/2014/main" id="{C990C998-432E-6147-9FC4-3226CE6F5A6C}"/>
                  </a:ext>
                </a:extLst>
              </p:cNvPr>
              <p:cNvSpPr txBox="1">
                <a:spLocks noRot="1" noChangeAspect="1" noMove="1" noResize="1" noEditPoints="1" noAdjustHandles="1" noChangeArrowheads="1" noChangeShapeType="1" noTextEdit="1"/>
              </p:cNvSpPr>
              <p:nvPr/>
            </p:nvSpPr>
            <p:spPr>
              <a:xfrm>
                <a:off x="11068090" y="3319437"/>
                <a:ext cx="623825" cy="461665"/>
              </a:xfrm>
              <a:prstGeom prst="rect">
                <a:avLst/>
              </a:prstGeom>
              <a:blipFill>
                <a:blip r:embed="rId10"/>
                <a:stretch>
                  <a:fillRect l="-14000" r="-6000" b="-13514"/>
                </a:stretch>
              </a:blipFill>
            </p:spPr>
            <p:txBody>
              <a:bodyPr/>
              <a:lstStyle/>
              <a:p>
                <a:r>
                  <a:rPr lang="en-US">
                    <a:noFill/>
                  </a:rPr>
                  <a:t> </a:t>
                </a:r>
              </a:p>
            </p:txBody>
          </p:sp>
        </mc:Fallback>
      </mc:AlternateContent>
      <p:pic>
        <p:nvPicPr>
          <p:cNvPr id="25" name="Picture 24" descr="A picture containing chart&#10;&#10;Description automatically generated">
            <a:extLst>
              <a:ext uri="{FF2B5EF4-FFF2-40B4-BE49-F238E27FC236}">
                <a16:creationId xmlns:a16="http://schemas.microsoft.com/office/drawing/2014/main" id="{46D99167-70AF-AF43-989F-D185719886FF}"/>
              </a:ext>
            </a:extLst>
          </p:cNvPr>
          <p:cNvPicPr>
            <a:picLocks noChangeAspect="1"/>
          </p:cNvPicPr>
          <p:nvPr/>
        </p:nvPicPr>
        <p:blipFill rotWithShape="1">
          <a:blip r:embed="rId11"/>
          <a:srcRect l="9639" t="79835" r="79041" b="10883"/>
          <a:stretch/>
        </p:blipFill>
        <p:spPr>
          <a:xfrm>
            <a:off x="1415159" y="6062225"/>
            <a:ext cx="932537" cy="737503"/>
          </a:xfrm>
          <a:prstGeom prst="rect">
            <a:avLst/>
          </a:prstGeom>
        </p:spPr>
      </p:pic>
      <p:sp>
        <p:nvSpPr>
          <p:cNvPr id="26" name="TextBox 25">
            <a:extLst>
              <a:ext uri="{FF2B5EF4-FFF2-40B4-BE49-F238E27FC236}">
                <a16:creationId xmlns:a16="http://schemas.microsoft.com/office/drawing/2014/main" id="{FD2BD110-7378-3B4A-B98B-EA2607B240F5}"/>
              </a:ext>
            </a:extLst>
          </p:cNvPr>
          <p:cNvSpPr txBox="1"/>
          <p:nvPr/>
        </p:nvSpPr>
        <p:spPr>
          <a:xfrm>
            <a:off x="841222" y="10330403"/>
            <a:ext cx="1939290" cy="553998"/>
          </a:xfrm>
          <a:prstGeom prst="rect">
            <a:avLst/>
          </a:prstGeom>
          <a:noFill/>
        </p:spPr>
        <p:txBody>
          <a:bodyPr wrap="square" rtlCol="0">
            <a:spAutoFit/>
          </a:bodyPr>
          <a:lstStyle/>
          <a:p>
            <a:pPr algn="ctr"/>
            <a:r>
              <a:rPr lang="en-US" sz="3000" dirty="0"/>
              <a:t>1</a:t>
            </a:r>
          </a:p>
        </p:txBody>
      </p:sp>
      <p:sp>
        <p:nvSpPr>
          <p:cNvPr id="27" name="TextBox 26">
            <a:extLst>
              <a:ext uri="{FF2B5EF4-FFF2-40B4-BE49-F238E27FC236}">
                <a16:creationId xmlns:a16="http://schemas.microsoft.com/office/drawing/2014/main" id="{C1D876C0-7FAE-624E-9FC5-FFCBF4FC94B6}"/>
              </a:ext>
            </a:extLst>
          </p:cNvPr>
          <p:cNvSpPr txBox="1"/>
          <p:nvPr/>
        </p:nvSpPr>
        <p:spPr>
          <a:xfrm>
            <a:off x="2967364" y="10330402"/>
            <a:ext cx="2333786" cy="553998"/>
          </a:xfrm>
          <a:prstGeom prst="rect">
            <a:avLst/>
          </a:prstGeom>
          <a:noFill/>
        </p:spPr>
        <p:txBody>
          <a:bodyPr wrap="square" rtlCol="0">
            <a:spAutoFit/>
          </a:bodyPr>
          <a:lstStyle/>
          <a:p>
            <a:pPr algn="ctr"/>
            <a:r>
              <a:rPr lang="en-US" sz="3000" dirty="0"/>
              <a:t>2</a:t>
            </a:r>
          </a:p>
        </p:txBody>
      </p:sp>
      <p:sp>
        <p:nvSpPr>
          <p:cNvPr id="28" name="TextBox 27">
            <a:extLst>
              <a:ext uri="{FF2B5EF4-FFF2-40B4-BE49-F238E27FC236}">
                <a16:creationId xmlns:a16="http://schemas.microsoft.com/office/drawing/2014/main" id="{54D36CE7-E653-BF4F-905C-BCD875A2F114}"/>
              </a:ext>
            </a:extLst>
          </p:cNvPr>
          <p:cNvSpPr txBox="1"/>
          <p:nvPr/>
        </p:nvSpPr>
        <p:spPr>
          <a:xfrm>
            <a:off x="5260864" y="10326009"/>
            <a:ext cx="2333786" cy="553998"/>
          </a:xfrm>
          <a:prstGeom prst="rect">
            <a:avLst/>
          </a:prstGeom>
          <a:noFill/>
        </p:spPr>
        <p:txBody>
          <a:bodyPr wrap="square" rtlCol="0">
            <a:spAutoFit/>
          </a:bodyPr>
          <a:lstStyle/>
          <a:p>
            <a:pPr algn="ctr"/>
            <a:r>
              <a:rPr lang="en-US" sz="3000" dirty="0"/>
              <a:t>3</a:t>
            </a:r>
          </a:p>
        </p:txBody>
      </p:sp>
      <p:sp>
        <p:nvSpPr>
          <p:cNvPr id="29" name="TextBox 28">
            <a:extLst>
              <a:ext uri="{FF2B5EF4-FFF2-40B4-BE49-F238E27FC236}">
                <a16:creationId xmlns:a16="http://schemas.microsoft.com/office/drawing/2014/main" id="{AA3BDAF4-FEDE-2A40-A625-36416C8F453C}"/>
              </a:ext>
            </a:extLst>
          </p:cNvPr>
          <p:cNvSpPr txBox="1"/>
          <p:nvPr/>
        </p:nvSpPr>
        <p:spPr>
          <a:xfrm>
            <a:off x="7599790" y="10326009"/>
            <a:ext cx="2333786" cy="553998"/>
          </a:xfrm>
          <a:prstGeom prst="rect">
            <a:avLst/>
          </a:prstGeom>
          <a:noFill/>
        </p:spPr>
        <p:txBody>
          <a:bodyPr wrap="square" rtlCol="0">
            <a:spAutoFit/>
          </a:bodyPr>
          <a:lstStyle/>
          <a:p>
            <a:pPr algn="ctr"/>
            <a:r>
              <a:rPr lang="en-US" sz="3000" dirty="0"/>
              <a:t>4</a:t>
            </a:r>
          </a:p>
        </p:txBody>
      </p:sp>
      <p:sp>
        <p:nvSpPr>
          <p:cNvPr id="30" name="TextBox 29">
            <a:extLst>
              <a:ext uri="{FF2B5EF4-FFF2-40B4-BE49-F238E27FC236}">
                <a16:creationId xmlns:a16="http://schemas.microsoft.com/office/drawing/2014/main" id="{62C05407-C312-6F41-A2B5-412202FDECDE}"/>
              </a:ext>
            </a:extLst>
          </p:cNvPr>
          <p:cNvSpPr txBox="1"/>
          <p:nvPr/>
        </p:nvSpPr>
        <p:spPr>
          <a:xfrm>
            <a:off x="9910141" y="10326009"/>
            <a:ext cx="2333786" cy="553998"/>
          </a:xfrm>
          <a:prstGeom prst="rect">
            <a:avLst/>
          </a:prstGeom>
          <a:noFill/>
        </p:spPr>
        <p:txBody>
          <a:bodyPr wrap="square" rtlCol="0">
            <a:spAutoFit/>
          </a:bodyPr>
          <a:lstStyle/>
          <a:p>
            <a:pPr algn="ctr"/>
            <a:r>
              <a:rPr lang="en-US" sz="3000" dirty="0"/>
              <a:t>5</a:t>
            </a:r>
          </a:p>
        </p:txBody>
      </p:sp>
      <p:sp>
        <p:nvSpPr>
          <p:cNvPr id="32" name="TextBox 31">
            <a:extLst>
              <a:ext uri="{FF2B5EF4-FFF2-40B4-BE49-F238E27FC236}">
                <a16:creationId xmlns:a16="http://schemas.microsoft.com/office/drawing/2014/main" id="{C66CCC0B-EDA8-8546-A39B-018E1D4D6B49}"/>
              </a:ext>
            </a:extLst>
          </p:cNvPr>
          <p:cNvSpPr txBox="1"/>
          <p:nvPr/>
        </p:nvSpPr>
        <p:spPr>
          <a:xfrm>
            <a:off x="174831" y="4910976"/>
            <a:ext cx="1240328" cy="630942"/>
          </a:xfrm>
          <a:prstGeom prst="rect">
            <a:avLst/>
          </a:prstGeom>
          <a:noFill/>
        </p:spPr>
        <p:txBody>
          <a:bodyPr wrap="square" rtlCol="0">
            <a:spAutoFit/>
          </a:bodyPr>
          <a:lstStyle/>
          <a:p>
            <a:r>
              <a:rPr lang="en-US" sz="3500" dirty="0"/>
              <a:t>a)</a:t>
            </a:r>
          </a:p>
        </p:txBody>
      </p:sp>
      <p:sp>
        <p:nvSpPr>
          <p:cNvPr id="33" name="TextBox 32">
            <a:extLst>
              <a:ext uri="{FF2B5EF4-FFF2-40B4-BE49-F238E27FC236}">
                <a16:creationId xmlns:a16="http://schemas.microsoft.com/office/drawing/2014/main" id="{1261DAFA-FD47-CF4B-9DB5-457D95E51031}"/>
              </a:ext>
            </a:extLst>
          </p:cNvPr>
          <p:cNvSpPr txBox="1"/>
          <p:nvPr/>
        </p:nvSpPr>
        <p:spPr>
          <a:xfrm>
            <a:off x="50152" y="10239802"/>
            <a:ext cx="898542" cy="630942"/>
          </a:xfrm>
          <a:prstGeom prst="rect">
            <a:avLst/>
          </a:prstGeom>
          <a:noFill/>
        </p:spPr>
        <p:txBody>
          <a:bodyPr wrap="square" rtlCol="0">
            <a:spAutoFit/>
          </a:bodyPr>
          <a:lstStyle/>
          <a:p>
            <a:r>
              <a:rPr lang="en-US" sz="3500" dirty="0"/>
              <a:t>b)</a:t>
            </a:r>
          </a:p>
        </p:txBody>
      </p:sp>
      <p:pic>
        <p:nvPicPr>
          <p:cNvPr id="34" name="Picture 33" descr="A picture containing text&#10;&#10;Description automatically generated">
            <a:extLst>
              <a:ext uri="{FF2B5EF4-FFF2-40B4-BE49-F238E27FC236}">
                <a16:creationId xmlns:a16="http://schemas.microsoft.com/office/drawing/2014/main" id="{FF1BD776-FAFA-7146-9A67-CF65686937F1}"/>
              </a:ext>
            </a:extLst>
          </p:cNvPr>
          <p:cNvPicPr>
            <a:picLocks noChangeAspect="1"/>
          </p:cNvPicPr>
          <p:nvPr/>
        </p:nvPicPr>
        <p:blipFill rotWithShape="1">
          <a:blip r:embed="rId12"/>
          <a:srcRect l="19723" r="22592" b="15206"/>
          <a:stretch/>
        </p:blipFill>
        <p:spPr>
          <a:xfrm>
            <a:off x="6808917" y="954378"/>
            <a:ext cx="2922758" cy="4447350"/>
          </a:xfrm>
          <a:prstGeom prst="rect">
            <a:avLst/>
          </a:prstGeom>
        </p:spPr>
      </p:pic>
      <p:pic>
        <p:nvPicPr>
          <p:cNvPr id="35" name="Picture 34" descr="A picture containing text, vector graphics, light&#10;&#10;Description automatically generated">
            <a:extLst>
              <a:ext uri="{FF2B5EF4-FFF2-40B4-BE49-F238E27FC236}">
                <a16:creationId xmlns:a16="http://schemas.microsoft.com/office/drawing/2014/main" id="{028284D0-D915-084D-B61E-C744F0A496A8}"/>
              </a:ext>
            </a:extLst>
          </p:cNvPr>
          <p:cNvPicPr>
            <a:picLocks noChangeAspect="1"/>
          </p:cNvPicPr>
          <p:nvPr/>
        </p:nvPicPr>
        <p:blipFill rotWithShape="1">
          <a:blip r:embed="rId13"/>
          <a:srcRect l="19723" r="22592" b="15206"/>
          <a:stretch/>
        </p:blipFill>
        <p:spPr>
          <a:xfrm>
            <a:off x="697422" y="986953"/>
            <a:ext cx="2975003" cy="4526848"/>
          </a:xfrm>
          <a:prstGeom prst="rect">
            <a:avLst/>
          </a:prstGeom>
        </p:spPr>
      </p:pic>
      <p:pic>
        <p:nvPicPr>
          <p:cNvPr id="36" name="Picture 35" descr="A picture containing text&#10;&#10;Description automatically generated">
            <a:extLst>
              <a:ext uri="{FF2B5EF4-FFF2-40B4-BE49-F238E27FC236}">
                <a16:creationId xmlns:a16="http://schemas.microsoft.com/office/drawing/2014/main" id="{4006BED5-1188-C34D-8B59-79326A6BE4F6}"/>
              </a:ext>
            </a:extLst>
          </p:cNvPr>
          <p:cNvPicPr>
            <a:picLocks noChangeAspect="1"/>
          </p:cNvPicPr>
          <p:nvPr/>
        </p:nvPicPr>
        <p:blipFill rotWithShape="1">
          <a:blip r:embed="rId12"/>
          <a:srcRect l="76857" t="62360" r="4008"/>
          <a:stretch/>
        </p:blipFill>
        <p:spPr>
          <a:xfrm>
            <a:off x="10012789" y="2158232"/>
            <a:ext cx="1367214" cy="2784073"/>
          </a:xfrm>
          <a:prstGeom prst="rect">
            <a:avLst/>
          </a:prstGeom>
        </p:spPr>
      </p:pic>
      <p:pic>
        <p:nvPicPr>
          <p:cNvPr id="37" name="Picture 36" descr="A picture containing text, vector graphics, light&#10;&#10;Description automatically generated">
            <a:extLst>
              <a:ext uri="{FF2B5EF4-FFF2-40B4-BE49-F238E27FC236}">
                <a16:creationId xmlns:a16="http://schemas.microsoft.com/office/drawing/2014/main" id="{93866107-3FC2-3742-A7BC-9A33FEA3966D}"/>
              </a:ext>
            </a:extLst>
          </p:cNvPr>
          <p:cNvPicPr>
            <a:picLocks noChangeAspect="1"/>
          </p:cNvPicPr>
          <p:nvPr/>
        </p:nvPicPr>
        <p:blipFill rotWithShape="1">
          <a:blip r:embed="rId13"/>
          <a:srcRect l="76857" t="62360" r="4008"/>
          <a:stretch/>
        </p:blipFill>
        <p:spPr>
          <a:xfrm>
            <a:off x="3947025" y="2134019"/>
            <a:ext cx="1367214" cy="2784073"/>
          </a:xfrm>
          <a:prstGeom prst="rect">
            <a:avLst/>
          </a:prstGeom>
        </p:spPr>
      </p:pic>
      <p:pic>
        <p:nvPicPr>
          <p:cNvPr id="39" name="Picture 38" descr="A picture containing text, ax, vector graphics&#10;&#10;Description automatically generated">
            <a:extLst>
              <a:ext uri="{FF2B5EF4-FFF2-40B4-BE49-F238E27FC236}">
                <a16:creationId xmlns:a16="http://schemas.microsoft.com/office/drawing/2014/main" id="{47CDDB28-8C02-3446-8E36-CCBF7A0E96C7}"/>
              </a:ext>
            </a:extLst>
          </p:cNvPr>
          <p:cNvPicPr>
            <a:picLocks noChangeAspect="1"/>
          </p:cNvPicPr>
          <p:nvPr/>
        </p:nvPicPr>
        <p:blipFill rotWithShape="1">
          <a:blip r:embed="rId5"/>
          <a:srcRect l="42724" t="50304" r="42693" b="36785"/>
          <a:stretch/>
        </p:blipFill>
        <p:spPr>
          <a:xfrm>
            <a:off x="3229602" y="5599319"/>
            <a:ext cx="1886657" cy="1534000"/>
          </a:xfrm>
          <a:prstGeom prst="rect">
            <a:avLst/>
          </a:prstGeom>
          <a:ln w="25400">
            <a:solidFill>
              <a:srgbClr val="FF0000"/>
            </a:solidFill>
          </a:ln>
        </p:spPr>
      </p:pic>
      <p:pic>
        <p:nvPicPr>
          <p:cNvPr id="40" name="Picture 39" descr="A picture containing text, ax, vector graphics&#10;&#10;Description automatically generated">
            <a:extLst>
              <a:ext uri="{FF2B5EF4-FFF2-40B4-BE49-F238E27FC236}">
                <a16:creationId xmlns:a16="http://schemas.microsoft.com/office/drawing/2014/main" id="{A40BCCF0-7676-DB47-92E6-5945824278F5}"/>
              </a:ext>
            </a:extLst>
          </p:cNvPr>
          <p:cNvPicPr>
            <a:picLocks noChangeAspect="1"/>
          </p:cNvPicPr>
          <p:nvPr/>
        </p:nvPicPr>
        <p:blipFill rotWithShape="1">
          <a:blip r:embed="rId6"/>
          <a:srcRect l="43008" t="48233" r="42761" b="39168"/>
          <a:stretch/>
        </p:blipFill>
        <p:spPr>
          <a:xfrm>
            <a:off x="5498480" y="5599319"/>
            <a:ext cx="1886656" cy="1534000"/>
          </a:xfrm>
          <a:prstGeom prst="rect">
            <a:avLst/>
          </a:prstGeom>
          <a:ln w="25400">
            <a:solidFill>
              <a:srgbClr val="FF0000"/>
            </a:solidFill>
          </a:ln>
        </p:spPr>
      </p:pic>
      <p:pic>
        <p:nvPicPr>
          <p:cNvPr id="41" name="Picture 40" descr="A picture containing text, ax, vector graphics&#10;&#10;Description automatically generated">
            <a:extLst>
              <a:ext uri="{FF2B5EF4-FFF2-40B4-BE49-F238E27FC236}">
                <a16:creationId xmlns:a16="http://schemas.microsoft.com/office/drawing/2014/main" id="{4CAA0247-AD72-5D4F-B140-B6E8D3F90D25}"/>
              </a:ext>
            </a:extLst>
          </p:cNvPr>
          <p:cNvPicPr>
            <a:picLocks noChangeAspect="1"/>
          </p:cNvPicPr>
          <p:nvPr/>
        </p:nvPicPr>
        <p:blipFill rotWithShape="1">
          <a:blip r:embed="rId7"/>
          <a:srcRect l="42908" t="46850" r="42654" b="40368"/>
          <a:stretch/>
        </p:blipFill>
        <p:spPr>
          <a:xfrm>
            <a:off x="7814409" y="5599320"/>
            <a:ext cx="1886655" cy="1533999"/>
          </a:xfrm>
          <a:prstGeom prst="rect">
            <a:avLst/>
          </a:prstGeom>
          <a:ln w="38100">
            <a:solidFill>
              <a:srgbClr val="FF0000"/>
            </a:solidFill>
          </a:ln>
        </p:spPr>
      </p:pic>
    </p:spTree>
    <p:extLst>
      <p:ext uri="{BB962C8B-B14F-4D97-AF65-F5344CB8AC3E}">
        <p14:creationId xmlns:p14="http://schemas.microsoft.com/office/powerpoint/2010/main" val="10736142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picture containing text, ax, vector graphics&#10;&#10;Description automatically generated">
            <a:extLst>
              <a:ext uri="{FF2B5EF4-FFF2-40B4-BE49-F238E27FC236}">
                <a16:creationId xmlns:a16="http://schemas.microsoft.com/office/drawing/2014/main" id="{90AFA51B-D7C3-B04A-9A61-8CF5272FBF15}"/>
              </a:ext>
            </a:extLst>
          </p:cNvPr>
          <p:cNvPicPr>
            <a:picLocks noChangeAspect="1"/>
          </p:cNvPicPr>
          <p:nvPr/>
        </p:nvPicPr>
        <p:blipFill rotWithShape="1">
          <a:blip r:embed="rId3"/>
          <a:srcRect l="25161" r="25377"/>
          <a:stretch/>
        </p:blipFill>
        <p:spPr>
          <a:xfrm>
            <a:off x="795256" y="6864988"/>
            <a:ext cx="2201021" cy="4086598"/>
          </a:xfrm>
          <a:prstGeom prst="rect">
            <a:avLst/>
          </a:prstGeom>
        </p:spPr>
      </p:pic>
      <p:pic>
        <p:nvPicPr>
          <p:cNvPr id="13" name="Picture 12" descr="A picture containing shape&#10;&#10;Description automatically generated">
            <a:extLst>
              <a:ext uri="{FF2B5EF4-FFF2-40B4-BE49-F238E27FC236}">
                <a16:creationId xmlns:a16="http://schemas.microsoft.com/office/drawing/2014/main" id="{F8C12517-3A89-3242-8A86-72F40141F143}"/>
              </a:ext>
            </a:extLst>
          </p:cNvPr>
          <p:cNvPicPr>
            <a:picLocks noChangeAspect="1"/>
          </p:cNvPicPr>
          <p:nvPr/>
        </p:nvPicPr>
        <p:blipFill rotWithShape="1">
          <a:blip r:embed="rId4"/>
          <a:srcRect l="25161" r="25377"/>
          <a:stretch/>
        </p:blipFill>
        <p:spPr>
          <a:xfrm>
            <a:off x="9128109" y="7137588"/>
            <a:ext cx="2201024" cy="4086604"/>
          </a:xfrm>
          <a:prstGeom prst="rect">
            <a:avLst/>
          </a:prstGeom>
        </p:spPr>
      </p:pic>
      <p:pic>
        <p:nvPicPr>
          <p:cNvPr id="14" name="Picture 13" descr="A picture containing shape&#10;&#10;Description automatically generated">
            <a:extLst>
              <a:ext uri="{FF2B5EF4-FFF2-40B4-BE49-F238E27FC236}">
                <a16:creationId xmlns:a16="http://schemas.microsoft.com/office/drawing/2014/main" id="{4454B61F-51E0-7640-AB36-AAB4D81EEF3B}"/>
              </a:ext>
            </a:extLst>
          </p:cNvPr>
          <p:cNvPicPr>
            <a:picLocks noChangeAspect="1"/>
          </p:cNvPicPr>
          <p:nvPr/>
        </p:nvPicPr>
        <p:blipFill rotWithShape="1">
          <a:blip r:embed="rId5"/>
          <a:srcRect l="74980" t="62376" r="-259" b="-1023"/>
          <a:stretch/>
        </p:blipFill>
        <p:spPr>
          <a:xfrm>
            <a:off x="11350904" y="8239489"/>
            <a:ext cx="1393699" cy="2267712"/>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E38217C-7AC6-9741-BF16-0DE4434E4B93}"/>
                  </a:ext>
                </a:extLst>
              </p:cNvPr>
              <p:cNvSpPr txBox="1"/>
              <p:nvPr/>
            </p:nvSpPr>
            <p:spPr>
              <a:xfrm>
                <a:off x="6247099" y="5088839"/>
                <a:ext cx="614912"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𝑃</m:t>
                          </m:r>
                        </m:e>
                        <m:sub>
                          <m:r>
                            <a:rPr lang="en-US" sz="3000" b="0" i="1" smtClean="0">
                              <a:latin typeface="Cambria Math" panose="02040503050406030204" pitchFamily="18" charset="0"/>
                            </a:rPr>
                            <m:t>12</m:t>
                          </m:r>
                        </m:sub>
                      </m:sSub>
                    </m:oMath>
                  </m:oMathPara>
                </a14:m>
                <a:endParaRPr lang="en-US" sz="3000" dirty="0"/>
              </a:p>
            </p:txBody>
          </p:sp>
        </mc:Choice>
        <mc:Fallback xmlns="">
          <p:sp>
            <p:nvSpPr>
              <p:cNvPr id="23" name="TextBox 22">
                <a:extLst>
                  <a:ext uri="{FF2B5EF4-FFF2-40B4-BE49-F238E27FC236}">
                    <a16:creationId xmlns:a16="http://schemas.microsoft.com/office/drawing/2014/main" id="{4E38217C-7AC6-9741-BF16-0DE4434E4B93}"/>
                  </a:ext>
                </a:extLst>
              </p:cNvPr>
              <p:cNvSpPr txBox="1">
                <a:spLocks noRot="1" noChangeAspect="1" noMove="1" noResize="1" noEditPoints="1" noAdjustHandles="1" noChangeArrowheads="1" noChangeShapeType="1" noTextEdit="1"/>
              </p:cNvSpPr>
              <p:nvPr/>
            </p:nvSpPr>
            <p:spPr>
              <a:xfrm>
                <a:off x="6247099" y="5088839"/>
                <a:ext cx="614912" cy="461665"/>
              </a:xfrm>
              <a:prstGeom prst="rect">
                <a:avLst/>
              </a:prstGeom>
              <a:blipFill>
                <a:blip r:embed="rId6"/>
                <a:stretch>
                  <a:fillRect l="-14286" r="-4082"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990C998-432E-6147-9FC4-3226CE6F5A6C}"/>
                  </a:ext>
                </a:extLst>
              </p:cNvPr>
              <p:cNvSpPr txBox="1"/>
              <p:nvPr/>
            </p:nvSpPr>
            <p:spPr>
              <a:xfrm>
                <a:off x="11995997" y="5151212"/>
                <a:ext cx="623825"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𝑃</m:t>
                          </m:r>
                        </m:e>
                        <m:sub>
                          <m:r>
                            <a:rPr lang="en-US" sz="3000" b="0" i="1" smtClean="0">
                              <a:latin typeface="Cambria Math" panose="02040503050406030204" pitchFamily="18" charset="0"/>
                            </a:rPr>
                            <m:t>22</m:t>
                          </m:r>
                        </m:sub>
                      </m:sSub>
                    </m:oMath>
                  </m:oMathPara>
                </a14:m>
                <a:endParaRPr lang="en-US" sz="3000" dirty="0"/>
              </a:p>
            </p:txBody>
          </p:sp>
        </mc:Choice>
        <mc:Fallback xmlns="">
          <p:sp>
            <p:nvSpPr>
              <p:cNvPr id="24" name="TextBox 23">
                <a:extLst>
                  <a:ext uri="{FF2B5EF4-FFF2-40B4-BE49-F238E27FC236}">
                    <a16:creationId xmlns:a16="http://schemas.microsoft.com/office/drawing/2014/main" id="{C990C998-432E-6147-9FC4-3226CE6F5A6C}"/>
                  </a:ext>
                </a:extLst>
              </p:cNvPr>
              <p:cNvSpPr txBox="1">
                <a:spLocks noRot="1" noChangeAspect="1" noMove="1" noResize="1" noEditPoints="1" noAdjustHandles="1" noChangeArrowheads="1" noChangeShapeType="1" noTextEdit="1"/>
              </p:cNvSpPr>
              <p:nvPr/>
            </p:nvSpPr>
            <p:spPr>
              <a:xfrm>
                <a:off x="11995997" y="5151212"/>
                <a:ext cx="623825" cy="461665"/>
              </a:xfrm>
              <a:prstGeom prst="rect">
                <a:avLst/>
              </a:prstGeom>
              <a:blipFill>
                <a:blip r:embed="rId7"/>
                <a:stretch>
                  <a:fillRect l="-14000" r="-6000" b="-10526"/>
                </a:stretch>
              </a:blipFill>
            </p:spPr>
            <p:txBody>
              <a:bodyPr/>
              <a:lstStyle/>
              <a:p>
                <a:r>
                  <a:rPr lang="en-US">
                    <a:noFill/>
                  </a:rPr>
                  <a:t> </a:t>
                </a:r>
              </a:p>
            </p:txBody>
          </p:sp>
        </mc:Fallback>
      </mc:AlternateContent>
      <p:pic>
        <p:nvPicPr>
          <p:cNvPr id="25" name="Picture 24" descr="A picture containing chart&#10;&#10;Description automatically generated">
            <a:extLst>
              <a:ext uri="{FF2B5EF4-FFF2-40B4-BE49-F238E27FC236}">
                <a16:creationId xmlns:a16="http://schemas.microsoft.com/office/drawing/2014/main" id="{46D99167-70AF-AF43-989F-D185719886FF}"/>
              </a:ext>
            </a:extLst>
          </p:cNvPr>
          <p:cNvPicPr>
            <a:picLocks noChangeAspect="1"/>
          </p:cNvPicPr>
          <p:nvPr/>
        </p:nvPicPr>
        <p:blipFill rotWithShape="1">
          <a:blip r:embed="rId8"/>
          <a:srcRect l="9639" t="79835" r="79041" b="10883"/>
          <a:stretch/>
        </p:blipFill>
        <p:spPr>
          <a:xfrm>
            <a:off x="948461" y="6700939"/>
            <a:ext cx="932537" cy="737503"/>
          </a:xfrm>
          <a:prstGeom prst="rect">
            <a:avLst/>
          </a:prstGeom>
        </p:spPr>
      </p:pic>
      <p:sp>
        <p:nvSpPr>
          <p:cNvPr id="26" name="TextBox 25">
            <a:extLst>
              <a:ext uri="{FF2B5EF4-FFF2-40B4-BE49-F238E27FC236}">
                <a16:creationId xmlns:a16="http://schemas.microsoft.com/office/drawing/2014/main" id="{FD2BD110-7378-3B4A-B98B-EA2607B240F5}"/>
              </a:ext>
            </a:extLst>
          </p:cNvPr>
          <p:cNvSpPr txBox="1"/>
          <p:nvPr/>
        </p:nvSpPr>
        <p:spPr>
          <a:xfrm>
            <a:off x="914112" y="10674588"/>
            <a:ext cx="1939290" cy="553998"/>
          </a:xfrm>
          <a:prstGeom prst="rect">
            <a:avLst/>
          </a:prstGeom>
          <a:noFill/>
        </p:spPr>
        <p:txBody>
          <a:bodyPr wrap="square" rtlCol="0">
            <a:spAutoFit/>
          </a:bodyPr>
          <a:lstStyle/>
          <a:p>
            <a:pPr algn="ctr"/>
            <a:r>
              <a:rPr lang="en-US" sz="3000" dirty="0"/>
              <a:t>1</a:t>
            </a:r>
          </a:p>
        </p:txBody>
      </p:sp>
      <p:sp>
        <p:nvSpPr>
          <p:cNvPr id="27" name="TextBox 26">
            <a:extLst>
              <a:ext uri="{FF2B5EF4-FFF2-40B4-BE49-F238E27FC236}">
                <a16:creationId xmlns:a16="http://schemas.microsoft.com/office/drawing/2014/main" id="{C1D876C0-7FAE-624E-9FC5-FFCBF4FC94B6}"/>
              </a:ext>
            </a:extLst>
          </p:cNvPr>
          <p:cNvSpPr txBox="1"/>
          <p:nvPr/>
        </p:nvSpPr>
        <p:spPr>
          <a:xfrm>
            <a:off x="2829967" y="10670194"/>
            <a:ext cx="2333786" cy="553998"/>
          </a:xfrm>
          <a:prstGeom prst="rect">
            <a:avLst/>
          </a:prstGeom>
          <a:noFill/>
        </p:spPr>
        <p:txBody>
          <a:bodyPr wrap="square" rtlCol="0">
            <a:spAutoFit/>
          </a:bodyPr>
          <a:lstStyle/>
          <a:p>
            <a:pPr algn="ctr"/>
            <a:r>
              <a:rPr lang="en-US" sz="3000" dirty="0"/>
              <a:t>2</a:t>
            </a:r>
          </a:p>
        </p:txBody>
      </p:sp>
      <p:sp>
        <p:nvSpPr>
          <p:cNvPr id="28" name="TextBox 27">
            <a:extLst>
              <a:ext uri="{FF2B5EF4-FFF2-40B4-BE49-F238E27FC236}">
                <a16:creationId xmlns:a16="http://schemas.microsoft.com/office/drawing/2014/main" id="{54D36CE7-E653-BF4F-905C-BCD875A2F114}"/>
              </a:ext>
            </a:extLst>
          </p:cNvPr>
          <p:cNvSpPr txBox="1"/>
          <p:nvPr/>
        </p:nvSpPr>
        <p:spPr>
          <a:xfrm>
            <a:off x="4792743" y="10670194"/>
            <a:ext cx="2333786" cy="553998"/>
          </a:xfrm>
          <a:prstGeom prst="rect">
            <a:avLst/>
          </a:prstGeom>
          <a:noFill/>
        </p:spPr>
        <p:txBody>
          <a:bodyPr wrap="square" rtlCol="0">
            <a:spAutoFit/>
          </a:bodyPr>
          <a:lstStyle/>
          <a:p>
            <a:pPr algn="ctr"/>
            <a:r>
              <a:rPr lang="en-US" sz="3000" dirty="0"/>
              <a:t>3</a:t>
            </a:r>
          </a:p>
        </p:txBody>
      </p:sp>
      <p:sp>
        <p:nvSpPr>
          <p:cNvPr id="29" name="TextBox 28">
            <a:extLst>
              <a:ext uri="{FF2B5EF4-FFF2-40B4-BE49-F238E27FC236}">
                <a16:creationId xmlns:a16="http://schemas.microsoft.com/office/drawing/2014/main" id="{AA3BDAF4-FEDE-2A40-A625-36416C8F453C}"/>
              </a:ext>
            </a:extLst>
          </p:cNvPr>
          <p:cNvSpPr txBox="1"/>
          <p:nvPr/>
        </p:nvSpPr>
        <p:spPr>
          <a:xfrm>
            <a:off x="6853362" y="10626918"/>
            <a:ext cx="2333786" cy="553998"/>
          </a:xfrm>
          <a:prstGeom prst="rect">
            <a:avLst/>
          </a:prstGeom>
          <a:noFill/>
        </p:spPr>
        <p:txBody>
          <a:bodyPr wrap="square" rtlCol="0">
            <a:spAutoFit/>
          </a:bodyPr>
          <a:lstStyle/>
          <a:p>
            <a:pPr algn="ctr"/>
            <a:r>
              <a:rPr lang="en-US" sz="3000" dirty="0"/>
              <a:t>4</a:t>
            </a:r>
          </a:p>
        </p:txBody>
      </p:sp>
      <p:sp>
        <p:nvSpPr>
          <p:cNvPr id="30" name="TextBox 29">
            <a:extLst>
              <a:ext uri="{FF2B5EF4-FFF2-40B4-BE49-F238E27FC236}">
                <a16:creationId xmlns:a16="http://schemas.microsoft.com/office/drawing/2014/main" id="{62C05407-C312-6F41-A2B5-412202FDECDE}"/>
              </a:ext>
            </a:extLst>
          </p:cNvPr>
          <p:cNvSpPr txBox="1"/>
          <p:nvPr/>
        </p:nvSpPr>
        <p:spPr>
          <a:xfrm>
            <a:off x="9017118" y="10623738"/>
            <a:ext cx="2333786" cy="553998"/>
          </a:xfrm>
          <a:prstGeom prst="rect">
            <a:avLst/>
          </a:prstGeom>
          <a:noFill/>
        </p:spPr>
        <p:txBody>
          <a:bodyPr wrap="square" rtlCol="0">
            <a:spAutoFit/>
          </a:bodyPr>
          <a:lstStyle/>
          <a:p>
            <a:pPr algn="ctr"/>
            <a:r>
              <a:rPr lang="en-US" sz="3000" dirty="0"/>
              <a:t>5</a:t>
            </a:r>
          </a:p>
        </p:txBody>
      </p:sp>
      <p:sp>
        <p:nvSpPr>
          <p:cNvPr id="32" name="TextBox 31">
            <a:extLst>
              <a:ext uri="{FF2B5EF4-FFF2-40B4-BE49-F238E27FC236}">
                <a16:creationId xmlns:a16="http://schemas.microsoft.com/office/drawing/2014/main" id="{C66CCC0B-EDA8-8546-A39B-018E1D4D6B49}"/>
              </a:ext>
            </a:extLst>
          </p:cNvPr>
          <p:cNvSpPr txBox="1"/>
          <p:nvPr/>
        </p:nvSpPr>
        <p:spPr>
          <a:xfrm>
            <a:off x="174831" y="6879265"/>
            <a:ext cx="1240328" cy="630942"/>
          </a:xfrm>
          <a:prstGeom prst="rect">
            <a:avLst/>
          </a:prstGeom>
          <a:noFill/>
        </p:spPr>
        <p:txBody>
          <a:bodyPr wrap="square" rtlCol="0">
            <a:spAutoFit/>
          </a:bodyPr>
          <a:lstStyle/>
          <a:p>
            <a:r>
              <a:rPr lang="en-US" sz="3500" dirty="0"/>
              <a:t>a)</a:t>
            </a:r>
          </a:p>
        </p:txBody>
      </p:sp>
      <p:sp>
        <p:nvSpPr>
          <p:cNvPr id="33" name="TextBox 32">
            <a:extLst>
              <a:ext uri="{FF2B5EF4-FFF2-40B4-BE49-F238E27FC236}">
                <a16:creationId xmlns:a16="http://schemas.microsoft.com/office/drawing/2014/main" id="{1261DAFA-FD47-CF4B-9DB5-457D95E51031}"/>
              </a:ext>
            </a:extLst>
          </p:cNvPr>
          <p:cNvSpPr txBox="1"/>
          <p:nvPr/>
        </p:nvSpPr>
        <p:spPr>
          <a:xfrm>
            <a:off x="174831" y="9962308"/>
            <a:ext cx="898542" cy="630942"/>
          </a:xfrm>
          <a:prstGeom prst="rect">
            <a:avLst/>
          </a:prstGeom>
          <a:noFill/>
        </p:spPr>
        <p:txBody>
          <a:bodyPr wrap="square" rtlCol="0">
            <a:spAutoFit/>
          </a:bodyPr>
          <a:lstStyle/>
          <a:p>
            <a:r>
              <a:rPr lang="en-US" sz="3500" dirty="0"/>
              <a:t>b)</a:t>
            </a:r>
          </a:p>
        </p:txBody>
      </p:sp>
      <p:pic>
        <p:nvPicPr>
          <p:cNvPr id="34" name="Picture 33" descr="A picture containing text&#10;&#10;Description automatically generated">
            <a:extLst>
              <a:ext uri="{FF2B5EF4-FFF2-40B4-BE49-F238E27FC236}">
                <a16:creationId xmlns:a16="http://schemas.microsoft.com/office/drawing/2014/main" id="{FF1BD776-FAFA-7146-9A67-CF65686937F1}"/>
              </a:ext>
            </a:extLst>
          </p:cNvPr>
          <p:cNvPicPr>
            <a:picLocks noChangeAspect="1"/>
          </p:cNvPicPr>
          <p:nvPr/>
        </p:nvPicPr>
        <p:blipFill rotWithShape="1">
          <a:blip r:embed="rId9"/>
          <a:srcRect l="19723" r="22592" b="15206"/>
          <a:stretch/>
        </p:blipFill>
        <p:spPr>
          <a:xfrm>
            <a:off x="7399808" y="2815263"/>
            <a:ext cx="3070328" cy="4671897"/>
          </a:xfrm>
          <a:prstGeom prst="rect">
            <a:avLst/>
          </a:prstGeom>
        </p:spPr>
      </p:pic>
      <p:pic>
        <p:nvPicPr>
          <p:cNvPr id="35" name="Picture 34" descr="A picture containing text, vector graphics, light&#10;&#10;Description automatically generated">
            <a:extLst>
              <a:ext uri="{FF2B5EF4-FFF2-40B4-BE49-F238E27FC236}">
                <a16:creationId xmlns:a16="http://schemas.microsoft.com/office/drawing/2014/main" id="{028284D0-D915-084D-B61E-C744F0A496A8}"/>
              </a:ext>
            </a:extLst>
          </p:cNvPr>
          <p:cNvPicPr>
            <a:picLocks noChangeAspect="1"/>
          </p:cNvPicPr>
          <p:nvPr/>
        </p:nvPicPr>
        <p:blipFill rotWithShape="1">
          <a:blip r:embed="rId10"/>
          <a:srcRect l="19723" r="22592" b="15206"/>
          <a:stretch/>
        </p:blipFill>
        <p:spPr>
          <a:xfrm>
            <a:off x="1792235" y="2735764"/>
            <a:ext cx="3174821" cy="4830897"/>
          </a:xfrm>
          <a:prstGeom prst="rect">
            <a:avLst/>
          </a:prstGeom>
        </p:spPr>
      </p:pic>
      <p:pic>
        <p:nvPicPr>
          <p:cNvPr id="36" name="Picture 35" descr="A picture containing text&#10;&#10;Description automatically generated">
            <a:extLst>
              <a:ext uri="{FF2B5EF4-FFF2-40B4-BE49-F238E27FC236}">
                <a16:creationId xmlns:a16="http://schemas.microsoft.com/office/drawing/2014/main" id="{4006BED5-1188-C34D-8B59-79326A6BE4F6}"/>
              </a:ext>
            </a:extLst>
          </p:cNvPr>
          <p:cNvPicPr>
            <a:picLocks noChangeAspect="1"/>
          </p:cNvPicPr>
          <p:nvPr/>
        </p:nvPicPr>
        <p:blipFill rotWithShape="1">
          <a:blip r:embed="rId9"/>
          <a:srcRect l="76857" t="62360" r="4008"/>
          <a:stretch/>
        </p:blipFill>
        <p:spPr>
          <a:xfrm>
            <a:off x="10847641" y="3884438"/>
            <a:ext cx="1460269" cy="2973562"/>
          </a:xfrm>
          <a:prstGeom prst="rect">
            <a:avLst/>
          </a:prstGeom>
        </p:spPr>
      </p:pic>
      <p:pic>
        <p:nvPicPr>
          <p:cNvPr id="37" name="Picture 36" descr="A picture containing text, vector graphics, light&#10;&#10;Description automatically generated">
            <a:extLst>
              <a:ext uri="{FF2B5EF4-FFF2-40B4-BE49-F238E27FC236}">
                <a16:creationId xmlns:a16="http://schemas.microsoft.com/office/drawing/2014/main" id="{93866107-3FC2-3742-A7BC-9A33FEA3966D}"/>
              </a:ext>
            </a:extLst>
          </p:cNvPr>
          <p:cNvPicPr>
            <a:picLocks noChangeAspect="1"/>
          </p:cNvPicPr>
          <p:nvPr/>
        </p:nvPicPr>
        <p:blipFill rotWithShape="1">
          <a:blip r:embed="rId10"/>
          <a:srcRect l="76857" t="62360" r="4008"/>
          <a:stretch/>
        </p:blipFill>
        <p:spPr>
          <a:xfrm>
            <a:off x="5177642" y="3884438"/>
            <a:ext cx="1479278" cy="3012271"/>
          </a:xfrm>
          <a:prstGeom prst="rect">
            <a:avLst/>
          </a:prstGeom>
        </p:spPr>
      </p:pic>
      <p:pic>
        <p:nvPicPr>
          <p:cNvPr id="22" name="Picture 21" descr="A picture containing text, ax, vector graphics&#10;&#10;Description automatically generated">
            <a:extLst>
              <a:ext uri="{FF2B5EF4-FFF2-40B4-BE49-F238E27FC236}">
                <a16:creationId xmlns:a16="http://schemas.microsoft.com/office/drawing/2014/main" id="{F7C0B47D-FE49-5746-AFC1-6824E9D85739}"/>
              </a:ext>
            </a:extLst>
          </p:cNvPr>
          <p:cNvPicPr>
            <a:picLocks noChangeAspect="1"/>
          </p:cNvPicPr>
          <p:nvPr/>
        </p:nvPicPr>
        <p:blipFill rotWithShape="1">
          <a:blip r:embed="rId11"/>
          <a:srcRect l="42724" t="50304" r="42693" b="36785"/>
          <a:stretch/>
        </p:blipFill>
        <p:spPr>
          <a:xfrm>
            <a:off x="3124852" y="8575147"/>
            <a:ext cx="1886657" cy="1534000"/>
          </a:xfrm>
          <a:prstGeom prst="rect">
            <a:avLst/>
          </a:prstGeom>
          <a:ln w="25400">
            <a:solidFill>
              <a:srgbClr val="FF0000"/>
            </a:solidFill>
          </a:ln>
        </p:spPr>
      </p:pic>
      <p:pic>
        <p:nvPicPr>
          <p:cNvPr id="31" name="Picture 30" descr="A picture containing text, ax, vector graphics&#10;&#10;Description automatically generated">
            <a:extLst>
              <a:ext uri="{FF2B5EF4-FFF2-40B4-BE49-F238E27FC236}">
                <a16:creationId xmlns:a16="http://schemas.microsoft.com/office/drawing/2014/main" id="{87D79CD2-25E5-3448-ABC4-5C4A65AB866A}"/>
              </a:ext>
            </a:extLst>
          </p:cNvPr>
          <p:cNvPicPr>
            <a:picLocks noChangeAspect="1"/>
          </p:cNvPicPr>
          <p:nvPr/>
        </p:nvPicPr>
        <p:blipFill rotWithShape="1">
          <a:blip r:embed="rId12"/>
          <a:srcRect l="43008" t="48233" r="42761" b="39168"/>
          <a:stretch/>
        </p:blipFill>
        <p:spPr>
          <a:xfrm>
            <a:off x="5136674" y="8575147"/>
            <a:ext cx="1886656" cy="1534000"/>
          </a:xfrm>
          <a:prstGeom prst="rect">
            <a:avLst/>
          </a:prstGeom>
          <a:ln w="25400">
            <a:solidFill>
              <a:srgbClr val="FF0000"/>
            </a:solidFill>
          </a:ln>
        </p:spPr>
      </p:pic>
      <p:pic>
        <p:nvPicPr>
          <p:cNvPr id="38" name="Picture 37" descr="A picture containing text, ax, vector graphics&#10;&#10;Description automatically generated">
            <a:extLst>
              <a:ext uri="{FF2B5EF4-FFF2-40B4-BE49-F238E27FC236}">
                <a16:creationId xmlns:a16="http://schemas.microsoft.com/office/drawing/2014/main" id="{01D2DC3E-D7B6-D740-8666-9EFF3EE6C56B}"/>
              </a:ext>
            </a:extLst>
          </p:cNvPr>
          <p:cNvPicPr>
            <a:picLocks noChangeAspect="1"/>
          </p:cNvPicPr>
          <p:nvPr/>
        </p:nvPicPr>
        <p:blipFill rotWithShape="1">
          <a:blip r:embed="rId13"/>
          <a:srcRect l="42908" t="46850" r="42654" b="40368"/>
          <a:stretch/>
        </p:blipFill>
        <p:spPr>
          <a:xfrm>
            <a:off x="7144113" y="8570820"/>
            <a:ext cx="1886655" cy="1533999"/>
          </a:xfrm>
          <a:prstGeom prst="rect">
            <a:avLst/>
          </a:prstGeom>
          <a:ln w="38100">
            <a:solidFill>
              <a:srgbClr val="FF0000"/>
            </a:solidFill>
          </a:ln>
        </p:spPr>
      </p:pic>
      <p:sp>
        <p:nvSpPr>
          <p:cNvPr id="2" name="Rectangle 1">
            <a:extLst>
              <a:ext uri="{FF2B5EF4-FFF2-40B4-BE49-F238E27FC236}">
                <a16:creationId xmlns:a16="http://schemas.microsoft.com/office/drawing/2014/main" id="{280F4B21-BE4A-0841-BA1D-C0321ED82A2F}"/>
              </a:ext>
            </a:extLst>
          </p:cNvPr>
          <p:cNvSpPr/>
          <p:nvPr/>
        </p:nvSpPr>
        <p:spPr>
          <a:xfrm>
            <a:off x="1449301" y="9114742"/>
            <a:ext cx="868911" cy="47968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B7AA5D09-1537-FB40-90E7-DB3B906613E3}"/>
              </a:ext>
            </a:extLst>
          </p:cNvPr>
          <p:cNvCxnSpPr>
            <a:cxnSpLocks/>
          </p:cNvCxnSpPr>
          <p:nvPr/>
        </p:nvCxnSpPr>
        <p:spPr>
          <a:xfrm flipV="1">
            <a:off x="2318212" y="8570820"/>
            <a:ext cx="784869" cy="539529"/>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EA0BDB4-E667-C94D-B6A6-EE8E91B691BE}"/>
              </a:ext>
            </a:extLst>
          </p:cNvPr>
          <p:cNvCxnSpPr>
            <a:cxnSpLocks/>
          </p:cNvCxnSpPr>
          <p:nvPr/>
        </p:nvCxnSpPr>
        <p:spPr>
          <a:xfrm>
            <a:off x="2318212" y="9594428"/>
            <a:ext cx="784869" cy="510391"/>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81739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 name="Picture 40" descr="Chart, waterfall chart&#10;&#10;Description automatically generated">
            <a:extLst>
              <a:ext uri="{FF2B5EF4-FFF2-40B4-BE49-F238E27FC236}">
                <a16:creationId xmlns:a16="http://schemas.microsoft.com/office/drawing/2014/main" id="{53E6C058-431B-7046-85E4-7EE9EF604B68}"/>
              </a:ext>
            </a:extLst>
          </p:cNvPr>
          <p:cNvPicPr>
            <a:picLocks noChangeAspect="1"/>
          </p:cNvPicPr>
          <p:nvPr/>
        </p:nvPicPr>
        <p:blipFill rotWithShape="1">
          <a:blip r:embed="rId3"/>
          <a:srcRect l="27842" r="26880"/>
          <a:stretch/>
        </p:blipFill>
        <p:spPr>
          <a:xfrm>
            <a:off x="5575043" y="5079364"/>
            <a:ext cx="3060731" cy="4673154"/>
          </a:xfrm>
          <a:prstGeom prst="rect">
            <a:avLst/>
          </a:prstGeom>
        </p:spPr>
      </p:pic>
      <p:pic>
        <p:nvPicPr>
          <p:cNvPr id="24" name="Picture 23" descr="Icon&#10;&#10;Description automatically generated with medium confidence">
            <a:extLst>
              <a:ext uri="{FF2B5EF4-FFF2-40B4-BE49-F238E27FC236}">
                <a16:creationId xmlns:a16="http://schemas.microsoft.com/office/drawing/2014/main" id="{DD4ECB9A-847C-F646-9B43-B8EFAE618851}"/>
              </a:ext>
            </a:extLst>
          </p:cNvPr>
          <p:cNvPicPr>
            <a:picLocks noChangeAspect="1"/>
          </p:cNvPicPr>
          <p:nvPr/>
        </p:nvPicPr>
        <p:blipFill rotWithShape="1">
          <a:blip r:embed="rId4"/>
          <a:srcRect l="26989" r="26988"/>
          <a:stretch/>
        </p:blipFill>
        <p:spPr>
          <a:xfrm>
            <a:off x="281942" y="5080460"/>
            <a:ext cx="2832946" cy="4634135"/>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DDFD77D9-262F-8D42-AA10-346E22A81E57}"/>
              </a:ext>
            </a:extLst>
          </p:cNvPr>
          <p:cNvPicPr>
            <a:picLocks noChangeAspect="1"/>
          </p:cNvPicPr>
          <p:nvPr/>
        </p:nvPicPr>
        <p:blipFill rotWithShape="1">
          <a:blip r:embed="rId5"/>
          <a:srcRect l="81555" t="62094"/>
          <a:stretch/>
        </p:blipFill>
        <p:spPr>
          <a:xfrm>
            <a:off x="1090672" y="3542409"/>
            <a:ext cx="1292412" cy="1999550"/>
          </a:xfrm>
          <a:prstGeom prst="rect">
            <a:avLst/>
          </a:prstGeom>
        </p:spPr>
      </p:pic>
      <p:pic>
        <p:nvPicPr>
          <p:cNvPr id="37" name="Picture 36" descr="A plane flying in the sky&#10;&#10;Description automatically generated with low confidence">
            <a:extLst>
              <a:ext uri="{FF2B5EF4-FFF2-40B4-BE49-F238E27FC236}">
                <a16:creationId xmlns:a16="http://schemas.microsoft.com/office/drawing/2014/main" id="{7F7B1B0E-44D6-894B-96A5-76AF8BB7545D}"/>
              </a:ext>
            </a:extLst>
          </p:cNvPr>
          <p:cNvPicPr>
            <a:picLocks noChangeAspect="1"/>
          </p:cNvPicPr>
          <p:nvPr/>
        </p:nvPicPr>
        <p:blipFill rotWithShape="1">
          <a:blip r:embed="rId6"/>
          <a:srcRect l="42627" t="37605" r="26988" b="38152"/>
          <a:stretch/>
        </p:blipFill>
        <p:spPr>
          <a:xfrm>
            <a:off x="3364835" y="3645981"/>
            <a:ext cx="2249414" cy="1351102"/>
          </a:xfrm>
          <a:prstGeom prst="rect">
            <a:avLst/>
          </a:prstGeom>
        </p:spPr>
      </p:pic>
      <p:pic>
        <p:nvPicPr>
          <p:cNvPr id="46" name="Picture 45" descr="A plane flying in the sky&#10;&#10;Description automatically generated with low confidence">
            <a:extLst>
              <a:ext uri="{FF2B5EF4-FFF2-40B4-BE49-F238E27FC236}">
                <a16:creationId xmlns:a16="http://schemas.microsoft.com/office/drawing/2014/main" id="{C3ADDBA2-EFB8-AC4E-BE0F-1C0389A6E66A}"/>
              </a:ext>
            </a:extLst>
          </p:cNvPr>
          <p:cNvPicPr>
            <a:picLocks noChangeAspect="1"/>
          </p:cNvPicPr>
          <p:nvPr/>
        </p:nvPicPr>
        <p:blipFill rotWithShape="1">
          <a:blip r:embed="rId7"/>
          <a:srcRect l="42627" t="37605" r="26988" b="38152"/>
          <a:stretch/>
        </p:blipFill>
        <p:spPr>
          <a:xfrm>
            <a:off x="3364835" y="5104078"/>
            <a:ext cx="2219233" cy="1332974"/>
          </a:xfrm>
          <a:prstGeom prst="rect">
            <a:avLst/>
          </a:prstGeom>
        </p:spPr>
      </p:pic>
      <p:pic>
        <p:nvPicPr>
          <p:cNvPr id="47" name="Picture 46" descr="A picture containing text&#10;&#10;Description automatically generated">
            <a:extLst>
              <a:ext uri="{FF2B5EF4-FFF2-40B4-BE49-F238E27FC236}">
                <a16:creationId xmlns:a16="http://schemas.microsoft.com/office/drawing/2014/main" id="{B35D2BFC-A665-474B-B574-07E6D0003151}"/>
              </a:ext>
            </a:extLst>
          </p:cNvPr>
          <p:cNvPicPr>
            <a:picLocks noChangeAspect="1"/>
          </p:cNvPicPr>
          <p:nvPr/>
        </p:nvPicPr>
        <p:blipFill rotWithShape="1">
          <a:blip r:embed="rId8"/>
          <a:srcRect l="42627" t="37605" r="26988" b="38152"/>
          <a:stretch/>
        </p:blipFill>
        <p:spPr>
          <a:xfrm>
            <a:off x="3364835" y="6517071"/>
            <a:ext cx="2219233" cy="1332974"/>
          </a:xfrm>
          <a:prstGeom prst="rect">
            <a:avLst/>
          </a:prstGeom>
        </p:spPr>
      </p:pic>
      <p:pic>
        <p:nvPicPr>
          <p:cNvPr id="48" name="Picture 47" descr="A picture containing text&#10;&#10;Description automatically generated">
            <a:extLst>
              <a:ext uri="{FF2B5EF4-FFF2-40B4-BE49-F238E27FC236}">
                <a16:creationId xmlns:a16="http://schemas.microsoft.com/office/drawing/2014/main" id="{0055EE95-0CC0-2A44-81FB-2832BC4BF3A1}"/>
              </a:ext>
            </a:extLst>
          </p:cNvPr>
          <p:cNvPicPr>
            <a:picLocks noChangeAspect="1"/>
          </p:cNvPicPr>
          <p:nvPr/>
        </p:nvPicPr>
        <p:blipFill rotWithShape="1">
          <a:blip r:embed="rId5"/>
          <a:srcRect l="42627" t="37605" r="26988" b="38152"/>
          <a:stretch/>
        </p:blipFill>
        <p:spPr>
          <a:xfrm>
            <a:off x="3365720" y="7930064"/>
            <a:ext cx="2231960" cy="1340618"/>
          </a:xfrm>
          <a:prstGeom prst="rect">
            <a:avLst/>
          </a:prstGeom>
        </p:spPr>
      </p:pic>
      <p:sp>
        <p:nvSpPr>
          <p:cNvPr id="19" name="Rectangle 18">
            <a:extLst>
              <a:ext uri="{FF2B5EF4-FFF2-40B4-BE49-F238E27FC236}">
                <a16:creationId xmlns:a16="http://schemas.microsoft.com/office/drawing/2014/main" id="{B4CB9A06-315E-524D-9C69-51B0A1628C11}"/>
              </a:ext>
            </a:extLst>
          </p:cNvPr>
          <p:cNvSpPr/>
          <p:nvPr/>
        </p:nvSpPr>
        <p:spPr>
          <a:xfrm>
            <a:off x="1399229" y="6951817"/>
            <a:ext cx="1512651" cy="866696"/>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5F2230F1-350F-6442-B931-5964AE02FAF5}"/>
              </a:ext>
            </a:extLst>
          </p:cNvPr>
          <p:cNvCxnSpPr>
            <a:cxnSpLocks/>
          </p:cNvCxnSpPr>
          <p:nvPr/>
        </p:nvCxnSpPr>
        <p:spPr>
          <a:xfrm flipH="1">
            <a:off x="2916381" y="3645981"/>
            <a:ext cx="448454" cy="32833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DAC46C7-1843-8745-8A89-B76AEAD277DA}"/>
              </a:ext>
            </a:extLst>
          </p:cNvPr>
          <p:cNvCxnSpPr>
            <a:cxnSpLocks/>
          </p:cNvCxnSpPr>
          <p:nvPr/>
        </p:nvCxnSpPr>
        <p:spPr>
          <a:xfrm flipH="1" flipV="1">
            <a:off x="2884121" y="7786309"/>
            <a:ext cx="480714" cy="14735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D9A8C39-3F20-1746-9877-59B3E5D78A18}"/>
              </a:ext>
            </a:extLst>
          </p:cNvPr>
          <p:cNvSpPr txBox="1"/>
          <p:nvPr/>
        </p:nvSpPr>
        <p:spPr>
          <a:xfrm>
            <a:off x="0" y="8716684"/>
            <a:ext cx="1240328" cy="553998"/>
          </a:xfrm>
          <a:prstGeom prst="rect">
            <a:avLst/>
          </a:prstGeom>
          <a:noFill/>
        </p:spPr>
        <p:txBody>
          <a:bodyPr wrap="square" rtlCol="0">
            <a:spAutoFit/>
          </a:bodyPr>
          <a:lstStyle/>
          <a:p>
            <a:r>
              <a:rPr lang="en-US" sz="3000" dirty="0"/>
              <a:t>a)</a:t>
            </a:r>
          </a:p>
        </p:txBody>
      </p:sp>
      <p:sp>
        <p:nvSpPr>
          <p:cNvPr id="39" name="TextBox 38">
            <a:extLst>
              <a:ext uri="{FF2B5EF4-FFF2-40B4-BE49-F238E27FC236}">
                <a16:creationId xmlns:a16="http://schemas.microsoft.com/office/drawing/2014/main" id="{D9CC4234-AFF1-D74B-96D1-3EDF8C4B90B9}"/>
              </a:ext>
            </a:extLst>
          </p:cNvPr>
          <p:cNvSpPr txBox="1"/>
          <p:nvPr/>
        </p:nvSpPr>
        <p:spPr>
          <a:xfrm>
            <a:off x="5368583" y="8737437"/>
            <a:ext cx="1240328" cy="553998"/>
          </a:xfrm>
          <a:prstGeom prst="rect">
            <a:avLst/>
          </a:prstGeom>
          <a:noFill/>
        </p:spPr>
        <p:txBody>
          <a:bodyPr wrap="square" rtlCol="0">
            <a:spAutoFit/>
          </a:bodyPr>
          <a:lstStyle/>
          <a:p>
            <a:r>
              <a:rPr lang="en-US" sz="3000" dirty="0"/>
              <a:t>b)</a:t>
            </a:r>
          </a:p>
        </p:txBody>
      </p:sp>
      <p:pic>
        <p:nvPicPr>
          <p:cNvPr id="49" name="Picture 48" descr="Chart, waterfall chart&#10;&#10;Description automatically generated">
            <a:extLst>
              <a:ext uri="{FF2B5EF4-FFF2-40B4-BE49-F238E27FC236}">
                <a16:creationId xmlns:a16="http://schemas.microsoft.com/office/drawing/2014/main" id="{AA250409-53E6-604E-B630-70E87EBD5C8A}"/>
              </a:ext>
            </a:extLst>
          </p:cNvPr>
          <p:cNvPicPr>
            <a:picLocks noChangeAspect="1"/>
          </p:cNvPicPr>
          <p:nvPr/>
        </p:nvPicPr>
        <p:blipFill rotWithShape="1">
          <a:blip r:embed="rId3"/>
          <a:srcRect l="79902" t="60352"/>
          <a:stretch/>
        </p:blipFill>
        <p:spPr>
          <a:xfrm>
            <a:off x="6433358" y="3459887"/>
            <a:ext cx="1508588" cy="2057357"/>
          </a:xfrm>
          <a:prstGeom prst="rect">
            <a:avLst/>
          </a:prstGeom>
        </p:spPr>
      </p:pic>
      <p:sp>
        <p:nvSpPr>
          <p:cNvPr id="51" name="TextBox 50">
            <a:extLst>
              <a:ext uri="{FF2B5EF4-FFF2-40B4-BE49-F238E27FC236}">
                <a16:creationId xmlns:a16="http://schemas.microsoft.com/office/drawing/2014/main" id="{FED490C8-80EA-7F42-8F4B-2ACEED838AB0}"/>
              </a:ext>
            </a:extLst>
          </p:cNvPr>
          <p:cNvSpPr txBox="1"/>
          <p:nvPr/>
        </p:nvSpPr>
        <p:spPr>
          <a:xfrm>
            <a:off x="8346492" y="8741683"/>
            <a:ext cx="1240328" cy="553998"/>
          </a:xfrm>
          <a:prstGeom prst="rect">
            <a:avLst/>
          </a:prstGeom>
          <a:noFill/>
        </p:spPr>
        <p:txBody>
          <a:bodyPr wrap="square" rtlCol="0">
            <a:spAutoFit/>
          </a:bodyPr>
          <a:lstStyle/>
          <a:p>
            <a:r>
              <a:rPr lang="en-US" sz="3000" dirty="0"/>
              <a:t>c)</a:t>
            </a:r>
          </a:p>
        </p:txBody>
      </p:sp>
      <p:pic>
        <p:nvPicPr>
          <p:cNvPr id="54" name="Picture 53">
            <a:extLst>
              <a:ext uri="{FF2B5EF4-FFF2-40B4-BE49-F238E27FC236}">
                <a16:creationId xmlns:a16="http://schemas.microsoft.com/office/drawing/2014/main" id="{28BA7F46-2AAD-6E41-B31C-F66F6DB6F12F}"/>
              </a:ext>
            </a:extLst>
          </p:cNvPr>
          <p:cNvPicPr>
            <a:picLocks noChangeAspect="1"/>
          </p:cNvPicPr>
          <p:nvPr/>
        </p:nvPicPr>
        <p:blipFill>
          <a:blip r:embed="rId9"/>
          <a:stretch>
            <a:fillRect/>
          </a:stretch>
        </p:blipFill>
        <p:spPr>
          <a:xfrm>
            <a:off x="8369129" y="5281282"/>
            <a:ext cx="5346871" cy="4010153"/>
          </a:xfrm>
          <a:prstGeom prst="rect">
            <a:avLst/>
          </a:prstGeom>
        </p:spPr>
      </p:pic>
    </p:spTree>
    <p:extLst>
      <p:ext uri="{BB962C8B-B14F-4D97-AF65-F5344CB8AC3E}">
        <p14:creationId xmlns:p14="http://schemas.microsoft.com/office/powerpoint/2010/main" val="4249703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28BA7F46-2AAD-6E41-B31C-F66F6DB6F12F}"/>
              </a:ext>
            </a:extLst>
          </p:cNvPr>
          <p:cNvPicPr>
            <a:picLocks noChangeAspect="1"/>
          </p:cNvPicPr>
          <p:nvPr/>
        </p:nvPicPr>
        <p:blipFill>
          <a:blip r:embed="rId3"/>
          <a:stretch>
            <a:fillRect/>
          </a:stretch>
        </p:blipFill>
        <p:spPr>
          <a:xfrm>
            <a:off x="1144377" y="3302859"/>
            <a:ext cx="11427245" cy="8570433"/>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DDFD77D9-262F-8D42-AA10-346E22A81E57}"/>
              </a:ext>
            </a:extLst>
          </p:cNvPr>
          <p:cNvPicPr>
            <a:picLocks noChangeAspect="1"/>
          </p:cNvPicPr>
          <p:nvPr/>
        </p:nvPicPr>
        <p:blipFill rotWithShape="1">
          <a:blip r:embed="rId4"/>
          <a:srcRect l="81555" t="62094" r="3055"/>
          <a:stretch/>
        </p:blipFill>
        <p:spPr>
          <a:xfrm>
            <a:off x="4749134" y="3759553"/>
            <a:ext cx="1078370" cy="1999550"/>
          </a:xfrm>
          <a:prstGeom prst="rect">
            <a:avLst/>
          </a:prstGeom>
        </p:spPr>
      </p:pic>
      <p:pic>
        <p:nvPicPr>
          <p:cNvPr id="48" name="Picture 47" descr="A picture containing text&#10;&#10;Description automatically generated">
            <a:extLst>
              <a:ext uri="{FF2B5EF4-FFF2-40B4-BE49-F238E27FC236}">
                <a16:creationId xmlns:a16="http://schemas.microsoft.com/office/drawing/2014/main" id="{0055EE95-0CC0-2A44-81FB-2832BC4BF3A1}"/>
              </a:ext>
            </a:extLst>
          </p:cNvPr>
          <p:cNvPicPr>
            <a:picLocks noChangeAspect="1"/>
          </p:cNvPicPr>
          <p:nvPr/>
        </p:nvPicPr>
        <p:blipFill rotWithShape="1">
          <a:blip r:embed="rId4"/>
          <a:srcRect l="42627" t="37605" r="26988" b="38152"/>
          <a:stretch/>
        </p:blipFill>
        <p:spPr>
          <a:xfrm>
            <a:off x="6413719" y="4327881"/>
            <a:ext cx="2231960" cy="1340618"/>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AC1E136-17FA-F94C-96D2-EEC55AD07568}"/>
                  </a:ext>
                </a:extLst>
              </p:cNvPr>
              <p:cNvSpPr txBox="1"/>
              <p:nvPr/>
            </p:nvSpPr>
            <p:spPr>
              <a:xfrm rot="16200000">
                <a:off x="5231065" y="4566967"/>
                <a:ext cx="1260152"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500" b="0" i="0" smtClean="0">
                          <a:latin typeface="Cambria Math" panose="02040503050406030204" pitchFamily="18" charset="0"/>
                        </a:rPr>
                        <m:t>J</m:t>
                      </m:r>
                      <m:r>
                        <a:rPr lang="en-US" sz="2500" b="0" i="0" smtClean="0">
                          <a:latin typeface="Cambria Math" panose="02040503050406030204" pitchFamily="18" charset="0"/>
                        </a:rPr>
                        <m:t>=</m:t>
                      </m:r>
                      <m:r>
                        <m:rPr>
                          <m:sty m:val="p"/>
                        </m:rPr>
                        <a:rPr lang="en-US" sz="2500" b="0" i="0" smtClean="0">
                          <a:latin typeface="Cambria Math" panose="02040503050406030204" pitchFamily="18" charset="0"/>
                        </a:rPr>
                        <m:t>det</m:t>
                      </m:r>
                      <m:r>
                        <a:rPr lang="en-US" sz="2500" b="1" i="0" smtClean="0">
                          <a:latin typeface="Cambria Math" panose="02040503050406030204" pitchFamily="18" charset="0"/>
                        </a:rPr>
                        <m:t>𝐅</m:t>
                      </m:r>
                    </m:oMath>
                  </m:oMathPara>
                </a14:m>
                <a:endParaRPr lang="en-US" sz="2500" b="1" dirty="0"/>
              </a:p>
            </p:txBody>
          </p:sp>
        </mc:Choice>
        <mc:Fallback xmlns="">
          <p:sp>
            <p:nvSpPr>
              <p:cNvPr id="2" name="TextBox 1">
                <a:extLst>
                  <a:ext uri="{FF2B5EF4-FFF2-40B4-BE49-F238E27FC236}">
                    <a16:creationId xmlns:a16="http://schemas.microsoft.com/office/drawing/2014/main" id="{9AC1E136-17FA-F94C-96D2-EEC55AD07568}"/>
                  </a:ext>
                </a:extLst>
              </p:cNvPr>
              <p:cNvSpPr txBox="1">
                <a:spLocks noRot="1" noChangeAspect="1" noMove="1" noResize="1" noEditPoints="1" noAdjustHandles="1" noChangeArrowheads="1" noChangeShapeType="1" noTextEdit="1"/>
              </p:cNvSpPr>
              <p:nvPr/>
            </p:nvSpPr>
            <p:spPr>
              <a:xfrm rot="16200000">
                <a:off x="5231065" y="4566967"/>
                <a:ext cx="1260152" cy="384721"/>
              </a:xfrm>
              <a:prstGeom prst="rect">
                <a:avLst/>
              </a:prstGeom>
              <a:blipFill>
                <a:blip r:embed="rId5"/>
                <a:stretch>
                  <a:fillRect t="-2970" r="-29032" b="-5941"/>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D0DEB935-867C-3E41-824D-B6C87BFB679A}"/>
              </a:ext>
            </a:extLst>
          </p:cNvPr>
          <p:cNvCxnSpPr>
            <a:cxnSpLocks/>
          </p:cNvCxnSpPr>
          <p:nvPr/>
        </p:nvCxnSpPr>
        <p:spPr>
          <a:xfrm>
            <a:off x="6950585" y="4832369"/>
            <a:ext cx="677731" cy="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0CEB166-9488-AB45-A2A6-E4374EE44C49}"/>
              </a:ext>
            </a:extLst>
          </p:cNvPr>
          <p:cNvCxnSpPr>
            <a:cxnSpLocks/>
          </p:cNvCxnSpPr>
          <p:nvPr/>
        </p:nvCxnSpPr>
        <p:spPr>
          <a:xfrm>
            <a:off x="6950586" y="4953291"/>
            <a:ext cx="677731" cy="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14F8895-CA40-F549-9138-4451FF207C70}"/>
              </a:ext>
            </a:extLst>
          </p:cNvPr>
          <p:cNvCxnSpPr>
            <a:cxnSpLocks/>
            <a:endCxn id="3" idx="1"/>
          </p:cNvCxnSpPr>
          <p:nvPr/>
        </p:nvCxnSpPr>
        <p:spPr>
          <a:xfrm flipV="1">
            <a:off x="7628316" y="4603470"/>
            <a:ext cx="1207571" cy="223774"/>
          </a:xfrm>
          <a:prstGeom prst="line">
            <a:avLst/>
          </a:prstGeom>
          <a:ln w="38100">
            <a:solidFill>
              <a:srgbClr val="FF000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Double Brace 2">
            <a:extLst>
              <a:ext uri="{FF2B5EF4-FFF2-40B4-BE49-F238E27FC236}">
                <a16:creationId xmlns:a16="http://schemas.microsoft.com/office/drawing/2014/main" id="{0A7984E4-4BB6-6E45-B82B-2C4F28D4EB2E}"/>
              </a:ext>
            </a:extLst>
          </p:cNvPr>
          <p:cNvSpPr/>
          <p:nvPr/>
        </p:nvSpPr>
        <p:spPr>
          <a:xfrm>
            <a:off x="8835887" y="4223831"/>
            <a:ext cx="2350755" cy="759277"/>
          </a:xfrm>
          <a:prstGeom prst="bracePair">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Double Brace 27">
            <a:extLst>
              <a:ext uri="{FF2B5EF4-FFF2-40B4-BE49-F238E27FC236}">
                <a16:creationId xmlns:a16="http://schemas.microsoft.com/office/drawing/2014/main" id="{3BA3E98C-0217-884A-80D7-A7CE2A72CFAA}"/>
              </a:ext>
            </a:extLst>
          </p:cNvPr>
          <p:cNvSpPr/>
          <p:nvPr/>
        </p:nvSpPr>
        <p:spPr>
          <a:xfrm>
            <a:off x="8835886" y="5109155"/>
            <a:ext cx="2350755" cy="759277"/>
          </a:xfrm>
          <a:prstGeom prst="bracePair">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2E978227-3B6E-EA4F-A173-A5F0C4F00E38}"/>
              </a:ext>
            </a:extLst>
          </p:cNvPr>
          <p:cNvCxnSpPr>
            <a:cxnSpLocks/>
            <a:endCxn id="28" idx="1"/>
          </p:cNvCxnSpPr>
          <p:nvPr/>
        </p:nvCxnSpPr>
        <p:spPr>
          <a:xfrm>
            <a:off x="7596122" y="4956901"/>
            <a:ext cx="1239764" cy="531893"/>
          </a:xfrm>
          <a:prstGeom prst="line">
            <a:avLst/>
          </a:prstGeom>
          <a:ln w="38100">
            <a:solidFill>
              <a:srgbClr val="FF000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3917684D-A7DB-224F-BA08-577CF464F139}"/>
              </a:ext>
            </a:extLst>
          </p:cNvPr>
          <p:cNvPicPr>
            <a:picLocks noChangeAspect="1"/>
          </p:cNvPicPr>
          <p:nvPr/>
        </p:nvPicPr>
        <p:blipFill rotWithShape="1">
          <a:blip r:embed="rId3"/>
          <a:srcRect l="68369" t="10586" r="13355" b="80298"/>
          <a:stretch/>
        </p:blipFill>
        <p:spPr>
          <a:xfrm>
            <a:off x="8974046" y="5122806"/>
            <a:ext cx="2088486" cy="781274"/>
          </a:xfrm>
          <a:prstGeom prst="rect">
            <a:avLst/>
          </a:prstGeom>
        </p:spPr>
      </p:pic>
      <p:pic>
        <p:nvPicPr>
          <p:cNvPr id="36" name="Picture 35">
            <a:extLst>
              <a:ext uri="{FF2B5EF4-FFF2-40B4-BE49-F238E27FC236}">
                <a16:creationId xmlns:a16="http://schemas.microsoft.com/office/drawing/2014/main" id="{D16BE81E-2873-0748-984D-181B2B2EE4AA}"/>
              </a:ext>
            </a:extLst>
          </p:cNvPr>
          <p:cNvPicPr>
            <a:picLocks noChangeAspect="1"/>
          </p:cNvPicPr>
          <p:nvPr/>
        </p:nvPicPr>
        <p:blipFill rotWithShape="1">
          <a:blip r:embed="rId3"/>
          <a:srcRect l="68369" t="20778" r="13355" b="69234"/>
          <a:stretch/>
        </p:blipFill>
        <p:spPr>
          <a:xfrm>
            <a:off x="8967020" y="4190098"/>
            <a:ext cx="2088486" cy="856034"/>
          </a:xfrm>
          <a:prstGeom prst="rect">
            <a:avLst/>
          </a:prstGeom>
        </p:spPr>
      </p:pic>
    </p:spTree>
    <p:extLst>
      <p:ext uri="{BB962C8B-B14F-4D97-AF65-F5344CB8AC3E}">
        <p14:creationId xmlns:p14="http://schemas.microsoft.com/office/powerpoint/2010/main" val="20715289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EF8DA88F-C6D9-9148-8379-B42A9E6955F1}"/>
              </a:ext>
            </a:extLst>
          </p:cNvPr>
          <p:cNvSpPr txBox="1"/>
          <p:nvPr/>
        </p:nvSpPr>
        <p:spPr>
          <a:xfrm>
            <a:off x="11783942" y="2459579"/>
            <a:ext cx="1594884" cy="3954929"/>
          </a:xfrm>
          <a:prstGeom prst="rect">
            <a:avLst/>
          </a:prstGeom>
          <a:noFill/>
        </p:spPr>
        <p:txBody>
          <a:bodyPr wrap="square" rtlCol="0">
            <a:spAutoFit/>
          </a:bodyPr>
          <a:lstStyle/>
          <a:p>
            <a:pPr>
              <a:spcAft>
                <a:spcPts val="1100"/>
              </a:spcAft>
            </a:pPr>
            <a:r>
              <a:rPr lang="en-US" sz="2800" dirty="0">
                <a:latin typeface="Cambria Math" panose="02040503050406030204" pitchFamily="18" charset="0"/>
                <a:ea typeface="Cambria Math" panose="02040503050406030204" pitchFamily="18" charset="0"/>
              </a:rPr>
              <a:t>1.4</a:t>
            </a:r>
          </a:p>
          <a:p>
            <a:pPr>
              <a:spcAft>
                <a:spcPts val="1100"/>
              </a:spcAft>
            </a:pPr>
            <a:r>
              <a:rPr lang="en-US" sz="2800" dirty="0">
                <a:latin typeface="Cambria Math" panose="02040503050406030204" pitchFamily="18" charset="0"/>
                <a:ea typeface="Cambria Math" panose="02040503050406030204" pitchFamily="18" charset="0"/>
              </a:rPr>
              <a:t>1.0</a:t>
            </a:r>
          </a:p>
          <a:p>
            <a:pPr>
              <a:spcAft>
                <a:spcPts val="1100"/>
              </a:spcAft>
            </a:pPr>
            <a:r>
              <a:rPr lang="en-US" sz="2800" dirty="0">
                <a:latin typeface="Cambria Math" panose="02040503050406030204" pitchFamily="18" charset="0"/>
                <a:ea typeface="Cambria Math" panose="02040503050406030204" pitchFamily="18" charset="0"/>
              </a:rPr>
              <a:t>0.5</a:t>
            </a:r>
          </a:p>
          <a:p>
            <a:pPr>
              <a:spcAft>
                <a:spcPts val="1100"/>
              </a:spcAft>
            </a:pPr>
            <a:r>
              <a:rPr lang="en-US" sz="2800" dirty="0">
                <a:latin typeface="Cambria Math" panose="02040503050406030204" pitchFamily="18" charset="0"/>
                <a:ea typeface="Cambria Math" panose="02040503050406030204" pitchFamily="18" charset="0"/>
              </a:rPr>
              <a:t>0.0</a:t>
            </a:r>
          </a:p>
          <a:p>
            <a:pPr>
              <a:spcAft>
                <a:spcPts val="1100"/>
              </a:spcAft>
            </a:pPr>
            <a:r>
              <a:rPr lang="en-US" sz="2800" dirty="0">
                <a:latin typeface="Cambria Math" panose="02040503050406030204" pitchFamily="18" charset="0"/>
                <a:ea typeface="Cambria Math" panose="02040503050406030204" pitchFamily="18" charset="0"/>
              </a:rPr>
              <a:t>-0.5</a:t>
            </a:r>
          </a:p>
          <a:p>
            <a:pPr>
              <a:spcAft>
                <a:spcPts val="1100"/>
              </a:spcAft>
            </a:pPr>
            <a:r>
              <a:rPr lang="en-US" sz="2800" dirty="0">
                <a:latin typeface="Cambria Math" panose="02040503050406030204" pitchFamily="18" charset="0"/>
                <a:ea typeface="Cambria Math" panose="02040503050406030204" pitchFamily="18" charset="0"/>
              </a:rPr>
              <a:t>-1</a:t>
            </a:r>
          </a:p>
          <a:p>
            <a:pPr>
              <a:spcAft>
                <a:spcPts val="1100"/>
              </a:spcAft>
            </a:pPr>
            <a:r>
              <a:rPr lang="en-US" sz="2800" dirty="0">
                <a:latin typeface="Cambria Math" panose="02040503050406030204" pitchFamily="18" charset="0"/>
                <a:ea typeface="Cambria Math" panose="02040503050406030204" pitchFamily="18" charset="0"/>
              </a:rPr>
              <a:t>-1.4</a:t>
            </a:r>
          </a:p>
        </p:txBody>
      </p:sp>
      <p:sp>
        <p:nvSpPr>
          <p:cNvPr id="28" name="TextBox 27">
            <a:extLst>
              <a:ext uri="{FF2B5EF4-FFF2-40B4-BE49-F238E27FC236}">
                <a16:creationId xmlns:a16="http://schemas.microsoft.com/office/drawing/2014/main" id="{1CDA6664-8977-784B-9D9F-0AD5CD765E3B}"/>
              </a:ext>
            </a:extLst>
          </p:cNvPr>
          <p:cNvSpPr txBox="1"/>
          <p:nvPr/>
        </p:nvSpPr>
        <p:spPr>
          <a:xfrm>
            <a:off x="11783942" y="7941615"/>
            <a:ext cx="1594884" cy="4503797"/>
          </a:xfrm>
          <a:prstGeom prst="rect">
            <a:avLst/>
          </a:prstGeom>
          <a:noFill/>
        </p:spPr>
        <p:txBody>
          <a:bodyPr wrap="square" rtlCol="0">
            <a:spAutoFit/>
          </a:bodyPr>
          <a:lstStyle/>
          <a:p>
            <a:pPr>
              <a:spcAft>
                <a:spcPts val="1600"/>
              </a:spcAft>
            </a:pPr>
            <a:r>
              <a:rPr lang="en-US" sz="2700" dirty="0">
                <a:latin typeface="Cambria Math" panose="02040503050406030204" pitchFamily="18" charset="0"/>
                <a:ea typeface="Cambria Math" panose="02040503050406030204" pitchFamily="18" charset="0"/>
              </a:rPr>
              <a:t>10</a:t>
            </a:r>
          </a:p>
          <a:p>
            <a:r>
              <a:rPr lang="en-US" sz="2700" dirty="0">
                <a:latin typeface="Cambria Math" panose="02040503050406030204" pitchFamily="18" charset="0"/>
                <a:ea typeface="Cambria Math" panose="02040503050406030204" pitchFamily="18" charset="0"/>
              </a:rPr>
              <a:t>8.0</a:t>
            </a:r>
          </a:p>
          <a:p>
            <a:r>
              <a:rPr lang="en-US" sz="2700" dirty="0">
                <a:latin typeface="Cambria Math" panose="02040503050406030204" pitchFamily="18" charset="0"/>
                <a:ea typeface="Cambria Math" panose="02040503050406030204" pitchFamily="18" charset="0"/>
              </a:rPr>
              <a:t>7.0</a:t>
            </a:r>
          </a:p>
          <a:p>
            <a:r>
              <a:rPr lang="en-US" sz="2700" dirty="0">
                <a:latin typeface="Cambria Math" panose="02040503050406030204" pitchFamily="18" charset="0"/>
                <a:ea typeface="Cambria Math" panose="02040503050406030204" pitchFamily="18" charset="0"/>
              </a:rPr>
              <a:t>6.0</a:t>
            </a:r>
          </a:p>
          <a:p>
            <a:r>
              <a:rPr lang="en-US" sz="2700" dirty="0">
                <a:latin typeface="Cambria Math" panose="02040503050406030204" pitchFamily="18" charset="0"/>
                <a:ea typeface="Cambria Math" panose="02040503050406030204" pitchFamily="18" charset="0"/>
              </a:rPr>
              <a:t>5.0</a:t>
            </a:r>
          </a:p>
          <a:p>
            <a:r>
              <a:rPr lang="en-US" sz="2700" dirty="0">
                <a:latin typeface="Cambria Math" panose="02040503050406030204" pitchFamily="18" charset="0"/>
                <a:ea typeface="Cambria Math" panose="02040503050406030204" pitchFamily="18" charset="0"/>
              </a:rPr>
              <a:t>4.0</a:t>
            </a:r>
          </a:p>
          <a:p>
            <a:r>
              <a:rPr lang="en-US" sz="2700" dirty="0">
                <a:latin typeface="Cambria Math" panose="02040503050406030204" pitchFamily="18" charset="0"/>
                <a:ea typeface="Cambria Math" panose="02040503050406030204" pitchFamily="18" charset="0"/>
              </a:rPr>
              <a:t>3.0</a:t>
            </a:r>
          </a:p>
          <a:p>
            <a:r>
              <a:rPr lang="en-US" sz="2700" dirty="0">
                <a:latin typeface="Cambria Math" panose="02040503050406030204" pitchFamily="18" charset="0"/>
                <a:ea typeface="Cambria Math" panose="02040503050406030204" pitchFamily="18" charset="0"/>
              </a:rPr>
              <a:t>2.0</a:t>
            </a:r>
          </a:p>
          <a:p>
            <a:r>
              <a:rPr lang="en-US" sz="2700" dirty="0">
                <a:latin typeface="Cambria Math" panose="02040503050406030204" pitchFamily="18" charset="0"/>
                <a:ea typeface="Cambria Math" panose="02040503050406030204" pitchFamily="18" charset="0"/>
              </a:rPr>
              <a:t>1.0</a:t>
            </a:r>
          </a:p>
          <a:p>
            <a:r>
              <a:rPr lang="en-US" sz="2700" dirty="0">
                <a:latin typeface="Cambria Math" panose="02040503050406030204" pitchFamily="18" charset="0"/>
                <a:ea typeface="Cambria Math" panose="02040503050406030204" pitchFamily="18" charset="0"/>
              </a:rPr>
              <a:t>-4.55e-2</a:t>
            </a:r>
          </a:p>
        </p:txBody>
      </p:sp>
      <p:sp>
        <p:nvSpPr>
          <p:cNvPr id="27" name="TextBox 26">
            <a:extLst>
              <a:ext uri="{FF2B5EF4-FFF2-40B4-BE49-F238E27FC236}">
                <a16:creationId xmlns:a16="http://schemas.microsoft.com/office/drawing/2014/main" id="{11C000D8-C1F1-2B45-9056-E261AF74A4AA}"/>
              </a:ext>
            </a:extLst>
          </p:cNvPr>
          <p:cNvSpPr txBox="1"/>
          <p:nvPr/>
        </p:nvSpPr>
        <p:spPr>
          <a:xfrm>
            <a:off x="5193345" y="8308436"/>
            <a:ext cx="1594884" cy="3954929"/>
          </a:xfrm>
          <a:prstGeom prst="rect">
            <a:avLst/>
          </a:prstGeom>
          <a:noFill/>
        </p:spPr>
        <p:txBody>
          <a:bodyPr wrap="square" rtlCol="0">
            <a:spAutoFit/>
          </a:bodyPr>
          <a:lstStyle/>
          <a:p>
            <a:pPr>
              <a:spcAft>
                <a:spcPts val="1100"/>
              </a:spcAft>
            </a:pPr>
            <a:r>
              <a:rPr lang="en-US" sz="2800" dirty="0">
                <a:latin typeface="Cambria Math" panose="02040503050406030204" pitchFamily="18" charset="0"/>
                <a:ea typeface="Cambria Math" panose="02040503050406030204" pitchFamily="18" charset="0"/>
              </a:rPr>
              <a:t>8.0</a:t>
            </a:r>
          </a:p>
          <a:p>
            <a:pPr>
              <a:spcAft>
                <a:spcPts val="1100"/>
              </a:spcAft>
            </a:pPr>
            <a:r>
              <a:rPr lang="en-US" sz="2800" dirty="0">
                <a:latin typeface="Cambria Math" panose="02040503050406030204" pitchFamily="18" charset="0"/>
                <a:ea typeface="Cambria Math" panose="02040503050406030204" pitchFamily="18" charset="0"/>
              </a:rPr>
              <a:t>5.0</a:t>
            </a:r>
          </a:p>
          <a:p>
            <a:pPr>
              <a:spcAft>
                <a:spcPts val="1100"/>
              </a:spcAft>
            </a:pPr>
            <a:r>
              <a:rPr lang="en-US" sz="2800" dirty="0">
                <a:latin typeface="Cambria Math" panose="02040503050406030204" pitchFamily="18" charset="0"/>
                <a:ea typeface="Cambria Math" panose="02040503050406030204" pitchFamily="18" charset="0"/>
              </a:rPr>
              <a:t>2.5</a:t>
            </a:r>
          </a:p>
          <a:p>
            <a:pPr>
              <a:spcAft>
                <a:spcPts val="1100"/>
              </a:spcAft>
            </a:pPr>
            <a:r>
              <a:rPr lang="en-US" sz="2800" dirty="0">
                <a:latin typeface="Cambria Math" panose="02040503050406030204" pitchFamily="18" charset="0"/>
                <a:ea typeface="Cambria Math" panose="02040503050406030204" pitchFamily="18" charset="0"/>
              </a:rPr>
              <a:t>0.0</a:t>
            </a:r>
          </a:p>
          <a:p>
            <a:pPr>
              <a:spcAft>
                <a:spcPts val="1100"/>
              </a:spcAft>
            </a:pPr>
            <a:r>
              <a:rPr lang="en-US" sz="2800" dirty="0">
                <a:latin typeface="Cambria Math" panose="02040503050406030204" pitchFamily="18" charset="0"/>
                <a:ea typeface="Cambria Math" panose="02040503050406030204" pitchFamily="18" charset="0"/>
              </a:rPr>
              <a:t>-2.5</a:t>
            </a:r>
          </a:p>
          <a:p>
            <a:pPr>
              <a:spcAft>
                <a:spcPts val="1100"/>
              </a:spcAft>
            </a:pPr>
            <a:r>
              <a:rPr lang="en-US" sz="2800" dirty="0">
                <a:latin typeface="Cambria Math" panose="02040503050406030204" pitchFamily="18" charset="0"/>
                <a:ea typeface="Cambria Math" panose="02040503050406030204" pitchFamily="18" charset="0"/>
              </a:rPr>
              <a:t>-5.0</a:t>
            </a:r>
          </a:p>
          <a:p>
            <a:pPr>
              <a:spcAft>
                <a:spcPts val="1100"/>
              </a:spcAft>
            </a:pPr>
            <a:r>
              <a:rPr lang="en-US" sz="2800" dirty="0">
                <a:latin typeface="Cambria Math" panose="02040503050406030204" pitchFamily="18" charset="0"/>
                <a:ea typeface="Cambria Math" panose="02040503050406030204" pitchFamily="18" charset="0"/>
              </a:rPr>
              <a:t>-8.0</a:t>
            </a:r>
          </a:p>
        </p:txBody>
      </p:sp>
      <p:sp>
        <p:nvSpPr>
          <p:cNvPr id="2" name="TextBox 1">
            <a:extLst>
              <a:ext uri="{FF2B5EF4-FFF2-40B4-BE49-F238E27FC236}">
                <a16:creationId xmlns:a16="http://schemas.microsoft.com/office/drawing/2014/main" id="{A5294567-F41E-754D-A21E-052D5B79FBD4}"/>
              </a:ext>
            </a:extLst>
          </p:cNvPr>
          <p:cNvSpPr txBox="1"/>
          <p:nvPr/>
        </p:nvSpPr>
        <p:spPr>
          <a:xfrm>
            <a:off x="5123973" y="2390718"/>
            <a:ext cx="1594884" cy="4096827"/>
          </a:xfrm>
          <a:prstGeom prst="rect">
            <a:avLst/>
          </a:prstGeom>
          <a:noFill/>
        </p:spPr>
        <p:txBody>
          <a:bodyPr wrap="square" rtlCol="0">
            <a:spAutoFit/>
          </a:bodyPr>
          <a:lstStyle/>
          <a:p>
            <a:pPr>
              <a:lnSpc>
                <a:spcPct val="150000"/>
              </a:lnSpc>
              <a:spcAft>
                <a:spcPts val="300"/>
              </a:spcAft>
            </a:pPr>
            <a:r>
              <a:rPr lang="en-US" sz="2800" dirty="0">
                <a:latin typeface="Cambria Math" panose="02040503050406030204" pitchFamily="18" charset="0"/>
                <a:ea typeface="Cambria Math" panose="02040503050406030204" pitchFamily="18" charset="0"/>
              </a:rPr>
              <a:t>1.05</a:t>
            </a:r>
          </a:p>
          <a:p>
            <a:pPr>
              <a:lnSpc>
                <a:spcPct val="150000"/>
              </a:lnSpc>
              <a:spcAft>
                <a:spcPts val="300"/>
              </a:spcAft>
            </a:pPr>
            <a:r>
              <a:rPr lang="en-US" sz="2800" dirty="0">
                <a:latin typeface="Cambria Math" panose="02040503050406030204" pitchFamily="18" charset="0"/>
                <a:ea typeface="Cambria Math" panose="02040503050406030204" pitchFamily="18" charset="0"/>
              </a:rPr>
              <a:t>0.75</a:t>
            </a:r>
          </a:p>
          <a:p>
            <a:pPr>
              <a:lnSpc>
                <a:spcPct val="150000"/>
              </a:lnSpc>
              <a:spcAft>
                <a:spcPts val="300"/>
              </a:spcAft>
            </a:pPr>
            <a:r>
              <a:rPr lang="en-US" sz="2800" dirty="0">
                <a:latin typeface="Cambria Math" panose="02040503050406030204" pitchFamily="18" charset="0"/>
                <a:ea typeface="Cambria Math" panose="02040503050406030204" pitchFamily="18" charset="0"/>
              </a:rPr>
              <a:t>0.50</a:t>
            </a:r>
          </a:p>
          <a:p>
            <a:pPr>
              <a:lnSpc>
                <a:spcPct val="150000"/>
              </a:lnSpc>
              <a:spcAft>
                <a:spcPts val="300"/>
              </a:spcAft>
            </a:pPr>
            <a:r>
              <a:rPr lang="en-US" sz="2800" dirty="0">
                <a:latin typeface="Cambria Math" panose="02040503050406030204" pitchFamily="18" charset="0"/>
                <a:ea typeface="Cambria Math" panose="02040503050406030204" pitchFamily="18" charset="0"/>
              </a:rPr>
              <a:t>0.025</a:t>
            </a:r>
          </a:p>
          <a:p>
            <a:pPr>
              <a:lnSpc>
                <a:spcPct val="150000"/>
              </a:lnSpc>
              <a:spcAft>
                <a:spcPts val="300"/>
              </a:spcAft>
            </a:pPr>
            <a:r>
              <a:rPr lang="en-US" sz="2800" dirty="0">
                <a:latin typeface="Cambria Math" panose="02040503050406030204" pitchFamily="18" charset="0"/>
                <a:ea typeface="Cambria Math" panose="02040503050406030204" pitchFamily="18" charset="0"/>
              </a:rPr>
              <a:t>0.00</a:t>
            </a:r>
          </a:p>
          <a:p>
            <a:pPr>
              <a:lnSpc>
                <a:spcPct val="150000"/>
              </a:lnSpc>
              <a:spcAft>
                <a:spcPts val="300"/>
              </a:spcAft>
            </a:pPr>
            <a:r>
              <a:rPr lang="en-US" sz="2800" dirty="0">
                <a:latin typeface="Cambria Math" panose="02040503050406030204" pitchFamily="18" charset="0"/>
                <a:ea typeface="Cambria Math" panose="02040503050406030204" pitchFamily="18" charset="0"/>
              </a:rPr>
              <a:t>-2.45</a:t>
            </a:r>
          </a:p>
        </p:txBody>
      </p:sp>
      <p:pic>
        <p:nvPicPr>
          <p:cNvPr id="18" name="Picture 17" descr="A plane flying in the sky&#10;&#10;Description automatically generated with low confidence">
            <a:extLst>
              <a:ext uri="{FF2B5EF4-FFF2-40B4-BE49-F238E27FC236}">
                <a16:creationId xmlns:a16="http://schemas.microsoft.com/office/drawing/2014/main" id="{B8338BF6-5FB0-E24C-8B16-B62E37D8CD78}"/>
              </a:ext>
            </a:extLst>
          </p:cNvPr>
          <p:cNvPicPr>
            <a:picLocks noChangeAspect="1"/>
          </p:cNvPicPr>
          <p:nvPr/>
        </p:nvPicPr>
        <p:blipFill rotWithShape="1">
          <a:blip r:embed="rId3"/>
          <a:srcRect l="25305" r="25305"/>
          <a:stretch/>
        </p:blipFill>
        <p:spPr>
          <a:xfrm>
            <a:off x="7239000" y="6858000"/>
            <a:ext cx="4114800" cy="6731000"/>
          </a:xfrm>
          <a:prstGeom prst="rect">
            <a:avLst/>
          </a:prstGeom>
        </p:spPr>
      </p:pic>
      <p:pic>
        <p:nvPicPr>
          <p:cNvPr id="20" name="Picture 19" descr="Chart&#10;&#10;Description automatically generated">
            <a:extLst>
              <a:ext uri="{FF2B5EF4-FFF2-40B4-BE49-F238E27FC236}">
                <a16:creationId xmlns:a16="http://schemas.microsoft.com/office/drawing/2014/main" id="{DA793127-0E01-9147-A9D6-D95CF2ED13B7}"/>
              </a:ext>
            </a:extLst>
          </p:cNvPr>
          <p:cNvPicPr>
            <a:picLocks noChangeAspect="1"/>
          </p:cNvPicPr>
          <p:nvPr/>
        </p:nvPicPr>
        <p:blipFill rotWithShape="1">
          <a:blip r:embed="rId4"/>
          <a:srcRect l="25305" r="25305"/>
          <a:stretch/>
        </p:blipFill>
        <p:spPr>
          <a:xfrm>
            <a:off x="685800" y="6858000"/>
            <a:ext cx="4114800" cy="6731000"/>
          </a:xfrm>
          <a:prstGeom prst="rect">
            <a:avLst/>
          </a:prstGeom>
        </p:spPr>
      </p:pic>
      <p:pic>
        <p:nvPicPr>
          <p:cNvPr id="22" name="Picture 21" descr="A picture containing text, dark&#10;&#10;Description automatically generated">
            <a:extLst>
              <a:ext uri="{FF2B5EF4-FFF2-40B4-BE49-F238E27FC236}">
                <a16:creationId xmlns:a16="http://schemas.microsoft.com/office/drawing/2014/main" id="{0F33BD1C-9C1E-7145-A704-235B75D4BC28}"/>
              </a:ext>
            </a:extLst>
          </p:cNvPr>
          <p:cNvPicPr>
            <a:picLocks noChangeAspect="1"/>
          </p:cNvPicPr>
          <p:nvPr/>
        </p:nvPicPr>
        <p:blipFill rotWithShape="1">
          <a:blip r:embed="rId5"/>
          <a:srcRect l="25305" r="25305"/>
          <a:stretch/>
        </p:blipFill>
        <p:spPr>
          <a:xfrm>
            <a:off x="7239000" y="1003300"/>
            <a:ext cx="4114800" cy="6731000"/>
          </a:xfrm>
          <a:prstGeom prst="rect">
            <a:avLst/>
          </a:prstGeom>
        </p:spPr>
      </p:pic>
      <p:pic>
        <p:nvPicPr>
          <p:cNvPr id="24" name="Picture 23" descr="A picture containing text, dark&#10;&#10;Description automatically generated">
            <a:extLst>
              <a:ext uri="{FF2B5EF4-FFF2-40B4-BE49-F238E27FC236}">
                <a16:creationId xmlns:a16="http://schemas.microsoft.com/office/drawing/2014/main" id="{FEE4AA32-EC13-3F47-A79C-FA88AD6C0A48}"/>
              </a:ext>
            </a:extLst>
          </p:cNvPr>
          <p:cNvPicPr>
            <a:picLocks noChangeAspect="1"/>
          </p:cNvPicPr>
          <p:nvPr/>
        </p:nvPicPr>
        <p:blipFill rotWithShape="1">
          <a:blip r:embed="rId6"/>
          <a:srcRect l="25305" r="25305"/>
          <a:stretch/>
        </p:blipFill>
        <p:spPr>
          <a:xfrm>
            <a:off x="685800" y="1003300"/>
            <a:ext cx="4114800" cy="6731000"/>
          </a:xfrm>
          <a:prstGeom prst="rect">
            <a:avLst/>
          </a:prstGeom>
        </p:spPr>
      </p:pic>
      <p:pic>
        <p:nvPicPr>
          <p:cNvPr id="10" name="Picture 9" descr="A picture containing text, dark&#10;&#10;Description automatically generated">
            <a:extLst>
              <a:ext uri="{FF2B5EF4-FFF2-40B4-BE49-F238E27FC236}">
                <a16:creationId xmlns:a16="http://schemas.microsoft.com/office/drawing/2014/main" id="{CA68709D-427B-5B40-847A-1524D1E64C20}"/>
              </a:ext>
            </a:extLst>
          </p:cNvPr>
          <p:cNvPicPr>
            <a:picLocks noChangeAspect="1"/>
          </p:cNvPicPr>
          <p:nvPr/>
        </p:nvPicPr>
        <p:blipFill rotWithShape="1">
          <a:blip r:embed="rId6"/>
          <a:srcRect l="79573" t="61698" r="13418"/>
          <a:stretch/>
        </p:blipFill>
        <p:spPr>
          <a:xfrm>
            <a:off x="4216402" y="2328935"/>
            <a:ext cx="924010" cy="4079730"/>
          </a:xfrm>
          <a:prstGeom prst="rect">
            <a:avLst/>
          </a:prstGeom>
        </p:spPr>
      </p:pic>
      <p:pic>
        <p:nvPicPr>
          <p:cNvPr id="11" name="Picture 10" descr="A picture containing text, dark&#10;&#10;Description automatically generated">
            <a:extLst>
              <a:ext uri="{FF2B5EF4-FFF2-40B4-BE49-F238E27FC236}">
                <a16:creationId xmlns:a16="http://schemas.microsoft.com/office/drawing/2014/main" id="{4C854C64-C72D-E048-AE15-1E80C1B775A3}"/>
              </a:ext>
            </a:extLst>
          </p:cNvPr>
          <p:cNvPicPr>
            <a:picLocks noChangeAspect="1"/>
          </p:cNvPicPr>
          <p:nvPr/>
        </p:nvPicPr>
        <p:blipFill rotWithShape="1">
          <a:blip r:embed="rId5"/>
          <a:srcRect l="79573" t="61698" r="13538"/>
          <a:stretch/>
        </p:blipFill>
        <p:spPr>
          <a:xfrm>
            <a:off x="10817498" y="2328933"/>
            <a:ext cx="908284" cy="4079730"/>
          </a:xfrm>
          <a:prstGeom prst="rect">
            <a:avLst/>
          </a:prstGeom>
        </p:spPr>
      </p:pic>
      <p:pic>
        <p:nvPicPr>
          <p:cNvPr id="12" name="Picture 11" descr="Chart&#10;&#10;Description automatically generated">
            <a:extLst>
              <a:ext uri="{FF2B5EF4-FFF2-40B4-BE49-F238E27FC236}">
                <a16:creationId xmlns:a16="http://schemas.microsoft.com/office/drawing/2014/main" id="{5157E655-9D2C-5A4A-94D4-C0B286200CE0}"/>
              </a:ext>
            </a:extLst>
          </p:cNvPr>
          <p:cNvPicPr>
            <a:picLocks noChangeAspect="1"/>
          </p:cNvPicPr>
          <p:nvPr/>
        </p:nvPicPr>
        <p:blipFill rotWithShape="1">
          <a:blip r:embed="rId4"/>
          <a:srcRect l="79573" t="61698" r="13475"/>
          <a:stretch/>
        </p:blipFill>
        <p:spPr>
          <a:xfrm>
            <a:off x="4325620" y="8183635"/>
            <a:ext cx="916527" cy="4079730"/>
          </a:xfrm>
          <a:prstGeom prst="rect">
            <a:avLst/>
          </a:prstGeom>
        </p:spPr>
      </p:pic>
      <p:pic>
        <p:nvPicPr>
          <p:cNvPr id="13" name="Picture 12" descr="A plane flying in the sky&#10;&#10;Description automatically generated with low confidence">
            <a:extLst>
              <a:ext uri="{FF2B5EF4-FFF2-40B4-BE49-F238E27FC236}">
                <a16:creationId xmlns:a16="http://schemas.microsoft.com/office/drawing/2014/main" id="{2DF31A92-2CA7-7D46-B458-4A17EF87C4E2}"/>
              </a:ext>
            </a:extLst>
          </p:cNvPr>
          <p:cNvPicPr>
            <a:picLocks noChangeAspect="1"/>
          </p:cNvPicPr>
          <p:nvPr/>
        </p:nvPicPr>
        <p:blipFill rotWithShape="1">
          <a:blip r:embed="rId3"/>
          <a:srcRect l="79573" t="61698" r="13196"/>
          <a:stretch/>
        </p:blipFill>
        <p:spPr>
          <a:xfrm>
            <a:off x="10739120" y="7744699"/>
            <a:ext cx="1065451" cy="4559485"/>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B45B5E2-63EB-2541-8E7B-549A1851A1DD}"/>
                  </a:ext>
                </a:extLst>
              </p:cNvPr>
              <p:cNvSpPr txBox="1"/>
              <p:nvPr/>
            </p:nvSpPr>
            <p:spPr>
              <a:xfrm>
                <a:off x="6149855" y="4103019"/>
                <a:ext cx="672066" cy="5531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i="1" smtClean="0">
                              <a:latin typeface="Cambria Math" panose="02040503050406030204" pitchFamily="18" charset="0"/>
                            </a:rPr>
                          </m:ctrlPr>
                        </m:sSubPr>
                        <m:e>
                          <m:acc>
                            <m:accPr>
                              <m:chr m:val="̂"/>
                              <m:ctrlPr>
                                <a:rPr lang="en-US" sz="3500" i="1">
                                  <a:latin typeface="Cambria Math" panose="02040503050406030204" pitchFamily="18" charset="0"/>
                                </a:rPr>
                              </m:ctrlPr>
                            </m:accPr>
                            <m:e>
                              <m:r>
                                <a:rPr lang="en-US" sz="3500" i="1">
                                  <a:latin typeface="Cambria Math" panose="02040503050406030204" pitchFamily="18" charset="0"/>
                                </a:rPr>
                                <m:t>𝑃</m:t>
                              </m:r>
                            </m:e>
                          </m:acc>
                        </m:e>
                        <m:sub>
                          <m:r>
                            <a:rPr lang="en-US" sz="3500" i="1">
                              <a:latin typeface="Cambria Math" panose="02040503050406030204" pitchFamily="18" charset="0"/>
                            </a:rPr>
                            <m:t>1</m:t>
                          </m:r>
                          <m:r>
                            <a:rPr lang="en-US" sz="3500" b="0" i="1" smtClean="0">
                              <a:latin typeface="Cambria Math" panose="02040503050406030204" pitchFamily="18" charset="0"/>
                            </a:rPr>
                            <m:t>1</m:t>
                          </m:r>
                        </m:sub>
                      </m:sSub>
                    </m:oMath>
                  </m:oMathPara>
                </a14:m>
                <a:endParaRPr lang="en-US" sz="3500" dirty="0"/>
              </a:p>
            </p:txBody>
          </p:sp>
        </mc:Choice>
        <mc:Fallback xmlns="">
          <p:sp>
            <p:nvSpPr>
              <p:cNvPr id="19" name="TextBox 18">
                <a:extLst>
                  <a:ext uri="{FF2B5EF4-FFF2-40B4-BE49-F238E27FC236}">
                    <a16:creationId xmlns:a16="http://schemas.microsoft.com/office/drawing/2014/main" id="{5B45B5E2-63EB-2541-8E7B-549A1851A1DD}"/>
                  </a:ext>
                </a:extLst>
              </p:cNvPr>
              <p:cNvSpPr txBox="1">
                <a:spLocks noRot="1" noChangeAspect="1" noMove="1" noResize="1" noEditPoints="1" noAdjustHandles="1" noChangeArrowheads="1" noChangeShapeType="1" noTextEdit="1"/>
              </p:cNvSpPr>
              <p:nvPr/>
            </p:nvSpPr>
            <p:spPr>
              <a:xfrm>
                <a:off x="6149855" y="4103019"/>
                <a:ext cx="672066" cy="553165"/>
              </a:xfrm>
              <a:prstGeom prst="rect">
                <a:avLst/>
              </a:prstGeom>
              <a:blipFill>
                <a:blip r:embed="rId7"/>
                <a:stretch>
                  <a:fillRect l="-18519" t="-20455" r="-7407"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C3B26DF-9B26-8542-9253-FBC2CA6870A5}"/>
                  </a:ext>
                </a:extLst>
              </p:cNvPr>
              <p:cNvSpPr txBox="1"/>
              <p:nvPr/>
            </p:nvSpPr>
            <p:spPr>
              <a:xfrm>
                <a:off x="12581384" y="4103019"/>
                <a:ext cx="718274" cy="5531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i="1" smtClean="0">
                              <a:latin typeface="Cambria Math" panose="02040503050406030204" pitchFamily="18" charset="0"/>
                            </a:rPr>
                          </m:ctrlPr>
                        </m:sSubPr>
                        <m:e>
                          <m:acc>
                            <m:accPr>
                              <m:chr m:val="̂"/>
                              <m:ctrlPr>
                                <a:rPr lang="en-US" sz="3500" i="1">
                                  <a:latin typeface="Cambria Math" panose="02040503050406030204" pitchFamily="18" charset="0"/>
                                </a:rPr>
                              </m:ctrlPr>
                            </m:accPr>
                            <m:e>
                              <m:r>
                                <a:rPr lang="en-US" sz="3500" i="1">
                                  <a:latin typeface="Cambria Math" panose="02040503050406030204" pitchFamily="18" charset="0"/>
                                </a:rPr>
                                <m:t>𝑃</m:t>
                              </m:r>
                            </m:e>
                          </m:acc>
                        </m:e>
                        <m:sub>
                          <m:r>
                            <a:rPr lang="en-US" sz="3500" i="1">
                              <a:latin typeface="Cambria Math" panose="02040503050406030204" pitchFamily="18" charset="0"/>
                            </a:rPr>
                            <m:t>1</m:t>
                          </m:r>
                          <m:r>
                            <a:rPr lang="en-US" sz="3500" b="0" i="1" smtClean="0">
                              <a:latin typeface="Cambria Math" panose="02040503050406030204" pitchFamily="18" charset="0"/>
                            </a:rPr>
                            <m:t>2</m:t>
                          </m:r>
                        </m:sub>
                      </m:sSub>
                    </m:oMath>
                  </m:oMathPara>
                </a14:m>
                <a:endParaRPr lang="en-US" sz="3500" dirty="0"/>
              </a:p>
            </p:txBody>
          </p:sp>
        </mc:Choice>
        <mc:Fallback xmlns="">
          <p:sp>
            <p:nvSpPr>
              <p:cNvPr id="21" name="TextBox 20">
                <a:extLst>
                  <a:ext uri="{FF2B5EF4-FFF2-40B4-BE49-F238E27FC236}">
                    <a16:creationId xmlns:a16="http://schemas.microsoft.com/office/drawing/2014/main" id="{EC3B26DF-9B26-8542-9253-FBC2CA6870A5}"/>
                  </a:ext>
                </a:extLst>
              </p:cNvPr>
              <p:cNvSpPr txBox="1">
                <a:spLocks noRot="1" noChangeAspect="1" noMove="1" noResize="1" noEditPoints="1" noAdjustHandles="1" noChangeArrowheads="1" noChangeShapeType="1" noTextEdit="1"/>
              </p:cNvSpPr>
              <p:nvPr/>
            </p:nvSpPr>
            <p:spPr>
              <a:xfrm>
                <a:off x="12581384" y="4103019"/>
                <a:ext cx="718274" cy="553165"/>
              </a:xfrm>
              <a:prstGeom prst="rect">
                <a:avLst/>
              </a:prstGeom>
              <a:blipFill>
                <a:blip r:embed="rId8"/>
                <a:stretch>
                  <a:fillRect l="-12069" t="-20455" r="-3448"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00FFBD9-348C-8647-8507-B08AA91044C2}"/>
                  </a:ext>
                </a:extLst>
              </p:cNvPr>
              <p:cNvSpPr txBox="1"/>
              <p:nvPr/>
            </p:nvSpPr>
            <p:spPr>
              <a:xfrm>
                <a:off x="6121557" y="9965413"/>
                <a:ext cx="728661" cy="5531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i="1" smtClean="0">
                              <a:latin typeface="Cambria Math" panose="02040503050406030204" pitchFamily="18" charset="0"/>
                            </a:rPr>
                          </m:ctrlPr>
                        </m:sSubPr>
                        <m:e>
                          <m:acc>
                            <m:accPr>
                              <m:chr m:val="̂"/>
                              <m:ctrlPr>
                                <a:rPr lang="en-US" sz="3500" i="1">
                                  <a:latin typeface="Cambria Math" panose="02040503050406030204" pitchFamily="18" charset="0"/>
                                </a:rPr>
                              </m:ctrlPr>
                            </m:accPr>
                            <m:e>
                              <m:r>
                                <a:rPr lang="en-US" sz="3500" i="1">
                                  <a:latin typeface="Cambria Math" panose="02040503050406030204" pitchFamily="18" charset="0"/>
                                </a:rPr>
                                <m:t>𝑃</m:t>
                              </m:r>
                            </m:e>
                          </m:acc>
                        </m:e>
                        <m:sub>
                          <m:r>
                            <a:rPr lang="en-US" sz="3500" b="0" i="1" smtClean="0">
                              <a:latin typeface="Cambria Math" panose="02040503050406030204" pitchFamily="18" charset="0"/>
                            </a:rPr>
                            <m:t>21</m:t>
                          </m:r>
                        </m:sub>
                      </m:sSub>
                    </m:oMath>
                  </m:oMathPara>
                </a14:m>
                <a:endParaRPr lang="en-US" sz="3500" dirty="0"/>
              </a:p>
            </p:txBody>
          </p:sp>
        </mc:Choice>
        <mc:Fallback xmlns="">
          <p:sp>
            <p:nvSpPr>
              <p:cNvPr id="23" name="TextBox 22">
                <a:extLst>
                  <a:ext uri="{FF2B5EF4-FFF2-40B4-BE49-F238E27FC236}">
                    <a16:creationId xmlns:a16="http://schemas.microsoft.com/office/drawing/2014/main" id="{300FFBD9-348C-8647-8507-B08AA91044C2}"/>
                  </a:ext>
                </a:extLst>
              </p:cNvPr>
              <p:cNvSpPr txBox="1">
                <a:spLocks noRot="1" noChangeAspect="1" noMove="1" noResize="1" noEditPoints="1" noAdjustHandles="1" noChangeArrowheads="1" noChangeShapeType="1" noTextEdit="1"/>
              </p:cNvSpPr>
              <p:nvPr/>
            </p:nvSpPr>
            <p:spPr>
              <a:xfrm>
                <a:off x="6121557" y="9965413"/>
                <a:ext cx="728661" cy="553165"/>
              </a:xfrm>
              <a:prstGeom prst="rect">
                <a:avLst/>
              </a:prstGeom>
              <a:blipFill>
                <a:blip r:embed="rId9"/>
                <a:stretch>
                  <a:fillRect l="-11864" t="-20000" r="-3390"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2D5BEEB-1BFB-B94B-9218-73B7D0D6D576}"/>
                  </a:ext>
                </a:extLst>
              </p:cNvPr>
              <p:cNvSpPr txBox="1"/>
              <p:nvPr/>
            </p:nvSpPr>
            <p:spPr>
              <a:xfrm>
                <a:off x="12698809" y="9946919"/>
                <a:ext cx="682477" cy="5531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i="1" smtClean="0">
                              <a:latin typeface="Cambria Math" panose="02040503050406030204" pitchFamily="18" charset="0"/>
                            </a:rPr>
                          </m:ctrlPr>
                        </m:sSubPr>
                        <m:e>
                          <m:acc>
                            <m:accPr>
                              <m:chr m:val="̂"/>
                              <m:ctrlPr>
                                <a:rPr lang="en-US" sz="3500" i="1">
                                  <a:latin typeface="Cambria Math" panose="02040503050406030204" pitchFamily="18" charset="0"/>
                                </a:rPr>
                              </m:ctrlPr>
                            </m:accPr>
                            <m:e>
                              <m:r>
                                <a:rPr lang="en-US" sz="3500" i="1">
                                  <a:latin typeface="Cambria Math" panose="02040503050406030204" pitchFamily="18" charset="0"/>
                                </a:rPr>
                                <m:t>𝑃</m:t>
                              </m:r>
                            </m:e>
                          </m:acc>
                        </m:e>
                        <m:sub>
                          <m:r>
                            <a:rPr lang="en-US" sz="3500" b="0" i="1" smtClean="0">
                              <a:latin typeface="Cambria Math" panose="02040503050406030204" pitchFamily="18" charset="0"/>
                            </a:rPr>
                            <m:t>22</m:t>
                          </m:r>
                        </m:sub>
                      </m:sSub>
                    </m:oMath>
                  </m:oMathPara>
                </a14:m>
                <a:endParaRPr lang="en-US" sz="3500" dirty="0"/>
              </a:p>
            </p:txBody>
          </p:sp>
        </mc:Choice>
        <mc:Fallback xmlns="">
          <p:sp>
            <p:nvSpPr>
              <p:cNvPr id="25" name="TextBox 24">
                <a:extLst>
                  <a:ext uri="{FF2B5EF4-FFF2-40B4-BE49-F238E27FC236}">
                    <a16:creationId xmlns:a16="http://schemas.microsoft.com/office/drawing/2014/main" id="{92D5BEEB-1BFB-B94B-9218-73B7D0D6D576}"/>
                  </a:ext>
                </a:extLst>
              </p:cNvPr>
              <p:cNvSpPr txBox="1">
                <a:spLocks noRot="1" noChangeAspect="1" noMove="1" noResize="1" noEditPoints="1" noAdjustHandles="1" noChangeArrowheads="1" noChangeShapeType="1" noTextEdit="1"/>
              </p:cNvSpPr>
              <p:nvPr/>
            </p:nvSpPr>
            <p:spPr>
              <a:xfrm>
                <a:off x="12698809" y="9946919"/>
                <a:ext cx="682477" cy="553165"/>
              </a:xfrm>
              <a:prstGeom prst="rect">
                <a:avLst/>
              </a:prstGeom>
              <a:blipFill>
                <a:blip r:embed="rId10"/>
                <a:stretch>
                  <a:fillRect l="-16364" t="-20455" r="-7273" b="-13636"/>
                </a:stretch>
              </a:blipFill>
            </p:spPr>
            <p:txBody>
              <a:bodyPr/>
              <a:lstStyle/>
              <a:p>
                <a:r>
                  <a:rPr lang="en-US">
                    <a:noFill/>
                  </a:rPr>
                  <a:t> </a:t>
                </a:r>
              </a:p>
            </p:txBody>
          </p:sp>
        </mc:Fallback>
      </mc:AlternateContent>
    </p:spTree>
    <p:extLst>
      <p:ext uri="{BB962C8B-B14F-4D97-AF65-F5344CB8AC3E}">
        <p14:creationId xmlns:p14="http://schemas.microsoft.com/office/powerpoint/2010/main" val="3004360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5598EA4-16E6-1D4E-9A12-1D8F19A6CBBF}"/>
              </a:ext>
            </a:extLst>
          </p:cNvPr>
          <p:cNvPicPr>
            <a:picLocks noChangeAspect="1"/>
          </p:cNvPicPr>
          <p:nvPr/>
        </p:nvPicPr>
        <p:blipFill>
          <a:blip r:embed="rId3"/>
          <a:stretch>
            <a:fillRect/>
          </a:stretch>
        </p:blipFill>
        <p:spPr>
          <a:xfrm>
            <a:off x="7267539" y="3249285"/>
            <a:ext cx="6448460" cy="4836345"/>
          </a:xfrm>
          <a:prstGeom prst="rect">
            <a:avLst/>
          </a:prstGeom>
        </p:spPr>
      </p:pic>
      <p:cxnSp>
        <p:nvCxnSpPr>
          <p:cNvPr id="6" name="Straight Connector 5">
            <a:extLst>
              <a:ext uri="{FF2B5EF4-FFF2-40B4-BE49-F238E27FC236}">
                <a16:creationId xmlns:a16="http://schemas.microsoft.com/office/drawing/2014/main" id="{FC2A4602-5587-8243-BAF5-2BD0F8C20657}"/>
              </a:ext>
            </a:extLst>
          </p:cNvPr>
          <p:cNvCxnSpPr>
            <a:cxnSpLocks/>
          </p:cNvCxnSpPr>
          <p:nvPr/>
        </p:nvCxnSpPr>
        <p:spPr>
          <a:xfrm>
            <a:off x="11617768" y="4989343"/>
            <a:ext cx="0" cy="207497"/>
          </a:xfrm>
          <a:prstGeom prst="line">
            <a:avLst/>
          </a:prstGeom>
          <a:ln w="28575">
            <a:solidFill>
              <a:schemeClr val="tx1">
                <a:lumMod val="50000"/>
                <a:lumOff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BBFC501-314B-BC4F-80C0-03EFE226DC55}"/>
              </a:ext>
            </a:extLst>
          </p:cNvPr>
          <p:cNvCxnSpPr>
            <a:cxnSpLocks/>
          </p:cNvCxnSpPr>
          <p:nvPr/>
        </p:nvCxnSpPr>
        <p:spPr>
          <a:xfrm>
            <a:off x="13161517" y="5007978"/>
            <a:ext cx="0" cy="783222"/>
          </a:xfrm>
          <a:prstGeom prst="line">
            <a:avLst/>
          </a:prstGeom>
          <a:ln w="28575">
            <a:solidFill>
              <a:schemeClr val="tx1">
                <a:lumMod val="50000"/>
                <a:lumOff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8CC94EA-948F-DB41-91FE-A1A1DB67A987}"/>
              </a:ext>
            </a:extLst>
          </p:cNvPr>
          <p:cNvSpPr txBox="1"/>
          <p:nvPr/>
        </p:nvSpPr>
        <p:spPr>
          <a:xfrm>
            <a:off x="11197776" y="4567504"/>
            <a:ext cx="2405504" cy="369332"/>
          </a:xfrm>
          <a:prstGeom prst="rect">
            <a:avLst/>
          </a:prstGeom>
          <a:noFill/>
        </p:spPr>
        <p:txBody>
          <a:bodyPr wrap="square" rtlCol="0">
            <a:spAutoFit/>
          </a:bodyPr>
          <a:lstStyle/>
          <a:p>
            <a:pPr algn="ctr"/>
            <a:r>
              <a:rPr lang="en-US" dirty="0"/>
              <a:t>Half the width of the PF</a:t>
            </a:r>
          </a:p>
        </p:txBody>
      </p:sp>
      <p:cxnSp>
        <p:nvCxnSpPr>
          <p:cNvPr id="9" name="Straight Connector 8">
            <a:extLst>
              <a:ext uri="{FF2B5EF4-FFF2-40B4-BE49-F238E27FC236}">
                <a16:creationId xmlns:a16="http://schemas.microsoft.com/office/drawing/2014/main" id="{11272AFF-041D-824A-A2D1-E6747A1AAFD3}"/>
              </a:ext>
            </a:extLst>
          </p:cNvPr>
          <p:cNvCxnSpPr>
            <a:cxnSpLocks/>
          </p:cNvCxnSpPr>
          <p:nvPr/>
        </p:nvCxnSpPr>
        <p:spPr>
          <a:xfrm flipV="1">
            <a:off x="11617768" y="4989343"/>
            <a:ext cx="1565521" cy="1863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3185551-24B5-2341-9033-C4B01DF4D19C}"/>
              </a:ext>
            </a:extLst>
          </p:cNvPr>
          <p:cNvSpPr txBox="1"/>
          <p:nvPr/>
        </p:nvSpPr>
        <p:spPr>
          <a:xfrm>
            <a:off x="0" y="7740899"/>
            <a:ext cx="1240328" cy="553998"/>
          </a:xfrm>
          <a:prstGeom prst="rect">
            <a:avLst/>
          </a:prstGeom>
          <a:noFill/>
        </p:spPr>
        <p:txBody>
          <a:bodyPr wrap="square" rtlCol="0">
            <a:spAutoFit/>
          </a:bodyPr>
          <a:lstStyle/>
          <a:p>
            <a:r>
              <a:rPr lang="en-US" sz="3000" dirty="0"/>
              <a:t>a)</a:t>
            </a:r>
          </a:p>
        </p:txBody>
      </p:sp>
      <p:sp>
        <p:nvSpPr>
          <p:cNvPr id="11" name="TextBox 10">
            <a:extLst>
              <a:ext uri="{FF2B5EF4-FFF2-40B4-BE49-F238E27FC236}">
                <a16:creationId xmlns:a16="http://schemas.microsoft.com/office/drawing/2014/main" id="{D0DED5B8-EE5D-004B-A1BB-472A5F823D4E}"/>
              </a:ext>
            </a:extLst>
          </p:cNvPr>
          <p:cNvSpPr txBox="1"/>
          <p:nvPr/>
        </p:nvSpPr>
        <p:spPr>
          <a:xfrm>
            <a:off x="6647376" y="7740899"/>
            <a:ext cx="1240328" cy="553998"/>
          </a:xfrm>
          <a:prstGeom prst="rect">
            <a:avLst/>
          </a:prstGeom>
          <a:noFill/>
        </p:spPr>
        <p:txBody>
          <a:bodyPr wrap="square" rtlCol="0">
            <a:spAutoFit/>
          </a:bodyPr>
          <a:lstStyle/>
          <a:p>
            <a:r>
              <a:rPr lang="en-US" sz="3000" dirty="0"/>
              <a:t>b)</a:t>
            </a:r>
          </a:p>
        </p:txBody>
      </p:sp>
      <p:pic>
        <p:nvPicPr>
          <p:cNvPr id="3" name="Picture 2">
            <a:extLst>
              <a:ext uri="{FF2B5EF4-FFF2-40B4-BE49-F238E27FC236}">
                <a16:creationId xmlns:a16="http://schemas.microsoft.com/office/drawing/2014/main" id="{6C0136D0-CC1E-3147-A806-8FC58714EB84}"/>
              </a:ext>
            </a:extLst>
          </p:cNvPr>
          <p:cNvPicPr>
            <a:picLocks noChangeAspect="1"/>
          </p:cNvPicPr>
          <p:nvPr/>
        </p:nvPicPr>
        <p:blipFill>
          <a:blip r:embed="rId4"/>
          <a:stretch>
            <a:fillRect/>
          </a:stretch>
        </p:blipFill>
        <p:spPr>
          <a:xfrm>
            <a:off x="66048" y="3594136"/>
            <a:ext cx="7273680" cy="3961559"/>
          </a:xfrm>
          <a:prstGeom prst="rect">
            <a:avLst/>
          </a:prstGeom>
        </p:spPr>
      </p:pic>
      <p:sp>
        <p:nvSpPr>
          <p:cNvPr id="5" name="Rectangle 4">
            <a:extLst>
              <a:ext uri="{FF2B5EF4-FFF2-40B4-BE49-F238E27FC236}">
                <a16:creationId xmlns:a16="http://schemas.microsoft.com/office/drawing/2014/main" id="{928D94B1-FABF-7B49-95FA-8D8410DAC6F7}"/>
              </a:ext>
            </a:extLst>
          </p:cNvPr>
          <p:cNvSpPr/>
          <p:nvPr/>
        </p:nvSpPr>
        <p:spPr>
          <a:xfrm>
            <a:off x="11754339" y="4228123"/>
            <a:ext cx="242277" cy="2110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184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B78775-BDD6-3347-B5A9-9660DD61BDCA}"/>
              </a:ext>
            </a:extLst>
          </p:cNvPr>
          <p:cNvPicPr>
            <a:picLocks noChangeAspect="1"/>
          </p:cNvPicPr>
          <p:nvPr/>
        </p:nvPicPr>
        <p:blipFill>
          <a:blip r:embed="rId2"/>
          <a:stretch>
            <a:fillRect/>
          </a:stretch>
        </p:blipFill>
        <p:spPr>
          <a:xfrm>
            <a:off x="0" y="3268980"/>
            <a:ext cx="7112000" cy="5334000"/>
          </a:xfrm>
          <a:prstGeom prst="rect">
            <a:avLst/>
          </a:prstGeom>
        </p:spPr>
      </p:pic>
      <p:pic>
        <p:nvPicPr>
          <p:cNvPr id="5" name="Picture 4" descr="Chart, line chart&#10;&#10;Description automatically generated">
            <a:extLst>
              <a:ext uri="{FF2B5EF4-FFF2-40B4-BE49-F238E27FC236}">
                <a16:creationId xmlns:a16="http://schemas.microsoft.com/office/drawing/2014/main" id="{F1AC6598-7C94-B944-B3EC-0F24E5CBF07B}"/>
              </a:ext>
            </a:extLst>
          </p:cNvPr>
          <p:cNvPicPr>
            <a:picLocks noChangeAspect="1"/>
          </p:cNvPicPr>
          <p:nvPr/>
        </p:nvPicPr>
        <p:blipFill>
          <a:blip r:embed="rId3"/>
          <a:stretch>
            <a:fillRect/>
          </a:stretch>
        </p:blipFill>
        <p:spPr>
          <a:xfrm>
            <a:off x="6604000" y="3268980"/>
            <a:ext cx="7112000" cy="5334000"/>
          </a:xfrm>
          <a:prstGeom prst="rect">
            <a:avLst/>
          </a:prstGeom>
        </p:spPr>
      </p:pic>
      <p:sp>
        <p:nvSpPr>
          <p:cNvPr id="11" name="TextBox 10">
            <a:extLst>
              <a:ext uri="{FF2B5EF4-FFF2-40B4-BE49-F238E27FC236}">
                <a16:creationId xmlns:a16="http://schemas.microsoft.com/office/drawing/2014/main" id="{55B2BC94-A97D-C34F-8067-7D19D0BFB940}"/>
              </a:ext>
            </a:extLst>
          </p:cNvPr>
          <p:cNvSpPr txBox="1"/>
          <p:nvPr/>
        </p:nvSpPr>
        <p:spPr>
          <a:xfrm>
            <a:off x="10160" y="8265021"/>
            <a:ext cx="1240328" cy="553998"/>
          </a:xfrm>
          <a:prstGeom prst="rect">
            <a:avLst/>
          </a:prstGeom>
          <a:noFill/>
        </p:spPr>
        <p:txBody>
          <a:bodyPr wrap="square" rtlCol="0">
            <a:spAutoFit/>
          </a:bodyPr>
          <a:lstStyle/>
          <a:p>
            <a:r>
              <a:rPr lang="en-US" sz="3000" dirty="0"/>
              <a:t>a)</a:t>
            </a:r>
          </a:p>
        </p:txBody>
      </p:sp>
      <p:sp>
        <p:nvSpPr>
          <p:cNvPr id="12" name="TextBox 11">
            <a:extLst>
              <a:ext uri="{FF2B5EF4-FFF2-40B4-BE49-F238E27FC236}">
                <a16:creationId xmlns:a16="http://schemas.microsoft.com/office/drawing/2014/main" id="{282B5317-DB45-E640-96C7-8ABC3D3E45A0}"/>
              </a:ext>
            </a:extLst>
          </p:cNvPr>
          <p:cNvSpPr txBox="1"/>
          <p:nvPr/>
        </p:nvSpPr>
        <p:spPr>
          <a:xfrm>
            <a:off x="6614160" y="8265021"/>
            <a:ext cx="1240328" cy="553998"/>
          </a:xfrm>
          <a:prstGeom prst="rect">
            <a:avLst/>
          </a:prstGeom>
          <a:noFill/>
        </p:spPr>
        <p:txBody>
          <a:bodyPr wrap="square" rtlCol="0">
            <a:spAutoFit/>
          </a:bodyPr>
          <a:lstStyle/>
          <a:p>
            <a:r>
              <a:rPr lang="en-US" sz="3000" dirty="0"/>
              <a:t>b)</a:t>
            </a:r>
          </a:p>
        </p:txBody>
      </p:sp>
    </p:spTree>
    <p:extLst>
      <p:ext uri="{BB962C8B-B14F-4D97-AF65-F5344CB8AC3E}">
        <p14:creationId xmlns:p14="http://schemas.microsoft.com/office/powerpoint/2010/main" val="18525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con&#10;&#10;Description automatically generated">
            <a:extLst>
              <a:ext uri="{FF2B5EF4-FFF2-40B4-BE49-F238E27FC236}">
                <a16:creationId xmlns:a16="http://schemas.microsoft.com/office/drawing/2014/main" id="{F8DC0FE8-BB2B-B04F-88B7-B3E95E9AEF06}"/>
              </a:ext>
            </a:extLst>
          </p:cNvPr>
          <p:cNvPicPr>
            <a:picLocks noChangeAspect="1"/>
          </p:cNvPicPr>
          <p:nvPr/>
        </p:nvPicPr>
        <p:blipFill rotWithShape="1">
          <a:blip r:embed="rId3"/>
          <a:srcRect l="2941" t="3713" r="19546" b="31335"/>
          <a:stretch/>
        </p:blipFill>
        <p:spPr>
          <a:xfrm>
            <a:off x="792799" y="1530817"/>
            <a:ext cx="4331816" cy="1957588"/>
          </a:xfrm>
          <a:prstGeom prst="rect">
            <a:avLst/>
          </a:prstGeom>
        </p:spPr>
      </p:pic>
      <p:pic>
        <p:nvPicPr>
          <p:cNvPr id="5" name="Picture 4" descr="A picture containing graphical user interface&#10;&#10;Description automatically generated">
            <a:extLst>
              <a:ext uri="{FF2B5EF4-FFF2-40B4-BE49-F238E27FC236}">
                <a16:creationId xmlns:a16="http://schemas.microsoft.com/office/drawing/2014/main" id="{D5ED2608-4826-7D40-AEB9-E5BD2C3DA3A1}"/>
              </a:ext>
            </a:extLst>
          </p:cNvPr>
          <p:cNvPicPr>
            <a:picLocks noChangeAspect="1"/>
          </p:cNvPicPr>
          <p:nvPr/>
        </p:nvPicPr>
        <p:blipFill rotWithShape="1">
          <a:blip r:embed="rId4"/>
          <a:srcRect l="3338" r="14175" b="21577"/>
          <a:stretch/>
        </p:blipFill>
        <p:spPr>
          <a:xfrm>
            <a:off x="768736" y="5284799"/>
            <a:ext cx="4331816" cy="1874523"/>
          </a:xfrm>
          <a:prstGeom prst="rect">
            <a:avLst/>
          </a:prstGeom>
        </p:spPr>
      </p:pic>
      <p:pic>
        <p:nvPicPr>
          <p:cNvPr id="6" name="Picture 5" descr="Background pattern&#10;&#10;Description automatically generated">
            <a:extLst>
              <a:ext uri="{FF2B5EF4-FFF2-40B4-BE49-F238E27FC236}">
                <a16:creationId xmlns:a16="http://schemas.microsoft.com/office/drawing/2014/main" id="{26377B41-782D-BB4B-AAD0-9A203584A797}"/>
              </a:ext>
            </a:extLst>
          </p:cNvPr>
          <p:cNvPicPr>
            <a:picLocks noChangeAspect="1"/>
          </p:cNvPicPr>
          <p:nvPr/>
        </p:nvPicPr>
        <p:blipFill rotWithShape="1">
          <a:blip r:embed="rId5"/>
          <a:srcRect l="3339" r="14174" b="21577"/>
          <a:stretch/>
        </p:blipFill>
        <p:spPr>
          <a:xfrm>
            <a:off x="768738" y="7159322"/>
            <a:ext cx="4331814" cy="1874523"/>
          </a:xfrm>
          <a:prstGeom prst="rect">
            <a:avLst/>
          </a:prstGeom>
        </p:spPr>
      </p:pic>
      <p:pic>
        <p:nvPicPr>
          <p:cNvPr id="7" name="Picture 6" descr="A screen shot of a computer&#10;&#10;Description automatically generated with low confidence">
            <a:extLst>
              <a:ext uri="{FF2B5EF4-FFF2-40B4-BE49-F238E27FC236}">
                <a16:creationId xmlns:a16="http://schemas.microsoft.com/office/drawing/2014/main" id="{F7414219-26FA-4C48-8652-0D8C083448DE}"/>
              </a:ext>
            </a:extLst>
          </p:cNvPr>
          <p:cNvPicPr>
            <a:picLocks noChangeAspect="1"/>
          </p:cNvPicPr>
          <p:nvPr/>
        </p:nvPicPr>
        <p:blipFill rotWithShape="1">
          <a:blip r:embed="rId6"/>
          <a:srcRect l="3339" r="14174" b="21577"/>
          <a:stretch/>
        </p:blipFill>
        <p:spPr>
          <a:xfrm>
            <a:off x="739100" y="9031169"/>
            <a:ext cx="4331814" cy="1874523"/>
          </a:xfrm>
          <a:prstGeom prst="rect">
            <a:avLst/>
          </a:prstGeom>
        </p:spPr>
      </p:pic>
      <p:pic>
        <p:nvPicPr>
          <p:cNvPr id="8" name="Picture 7" descr="Shape&#10;&#10;Description automatically generated">
            <a:extLst>
              <a:ext uri="{FF2B5EF4-FFF2-40B4-BE49-F238E27FC236}">
                <a16:creationId xmlns:a16="http://schemas.microsoft.com/office/drawing/2014/main" id="{D32F08BC-715D-F344-921C-540B767A87F3}"/>
              </a:ext>
            </a:extLst>
          </p:cNvPr>
          <p:cNvPicPr>
            <a:picLocks noChangeAspect="1"/>
          </p:cNvPicPr>
          <p:nvPr/>
        </p:nvPicPr>
        <p:blipFill rotWithShape="1">
          <a:blip r:embed="rId7"/>
          <a:srcRect l="3338" r="14175" b="21577"/>
          <a:stretch/>
        </p:blipFill>
        <p:spPr>
          <a:xfrm>
            <a:off x="768738" y="10903018"/>
            <a:ext cx="4331814" cy="1874521"/>
          </a:xfrm>
          <a:prstGeom prst="rect">
            <a:avLst/>
          </a:prstGeom>
        </p:spPr>
      </p:pic>
      <p:pic>
        <p:nvPicPr>
          <p:cNvPr id="9" name="Picture 8" descr="Rectangle&#10;&#10;Description automatically generated with low confidence">
            <a:extLst>
              <a:ext uri="{FF2B5EF4-FFF2-40B4-BE49-F238E27FC236}">
                <a16:creationId xmlns:a16="http://schemas.microsoft.com/office/drawing/2014/main" id="{374DA541-CBA0-7E40-8900-D46BF44A5E97}"/>
              </a:ext>
            </a:extLst>
          </p:cNvPr>
          <p:cNvPicPr>
            <a:picLocks noChangeAspect="1"/>
          </p:cNvPicPr>
          <p:nvPr/>
        </p:nvPicPr>
        <p:blipFill rotWithShape="1">
          <a:blip r:embed="rId8"/>
          <a:srcRect r="16088" b="40025"/>
          <a:stretch/>
        </p:blipFill>
        <p:spPr>
          <a:xfrm>
            <a:off x="739100" y="3405340"/>
            <a:ext cx="4361452" cy="1863818"/>
          </a:xfrm>
          <a:prstGeom prst="rect">
            <a:avLst/>
          </a:prstGeom>
        </p:spPr>
      </p:pic>
      <p:pic>
        <p:nvPicPr>
          <p:cNvPr id="10" name="Picture 9" descr="A picture containing icon&#10;&#10;Description automatically generated">
            <a:extLst>
              <a:ext uri="{FF2B5EF4-FFF2-40B4-BE49-F238E27FC236}">
                <a16:creationId xmlns:a16="http://schemas.microsoft.com/office/drawing/2014/main" id="{13D92814-ED77-8B44-ADAD-97C483237FD0}"/>
              </a:ext>
            </a:extLst>
          </p:cNvPr>
          <p:cNvPicPr>
            <a:picLocks noChangeAspect="1"/>
          </p:cNvPicPr>
          <p:nvPr/>
        </p:nvPicPr>
        <p:blipFill rotWithShape="1">
          <a:blip r:embed="rId9"/>
          <a:srcRect l="12353" t="19768" r="20588" b="33256"/>
          <a:stretch/>
        </p:blipFill>
        <p:spPr>
          <a:xfrm>
            <a:off x="6352677" y="1498922"/>
            <a:ext cx="4539888" cy="2011091"/>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A58891FC-4ED7-2543-A10F-850A37E8E10C}"/>
              </a:ext>
            </a:extLst>
          </p:cNvPr>
          <p:cNvPicPr>
            <a:picLocks noChangeAspect="1"/>
          </p:cNvPicPr>
          <p:nvPr/>
        </p:nvPicPr>
        <p:blipFill rotWithShape="1">
          <a:blip r:embed="rId10"/>
          <a:srcRect l="12353" t="19768" r="20588" b="33256"/>
          <a:stretch/>
        </p:blipFill>
        <p:spPr>
          <a:xfrm>
            <a:off x="6352677" y="3354641"/>
            <a:ext cx="4539888" cy="2011091"/>
          </a:xfrm>
          <a:prstGeom prst="rect">
            <a:avLst/>
          </a:prstGeom>
        </p:spPr>
      </p:pic>
      <p:pic>
        <p:nvPicPr>
          <p:cNvPr id="12" name="Picture 11" descr="Icon&#10;&#10;Description automatically generated with low confidence">
            <a:extLst>
              <a:ext uri="{FF2B5EF4-FFF2-40B4-BE49-F238E27FC236}">
                <a16:creationId xmlns:a16="http://schemas.microsoft.com/office/drawing/2014/main" id="{81B557E2-CE5A-B24A-9940-340AA4349816}"/>
              </a:ext>
            </a:extLst>
          </p:cNvPr>
          <p:cNvPicPr>
            <a:picLocks noChangeAspect="1"/>
          </p:cNvPicPr>
          <p:nvPr/>
        </p:nvPicPr>
        <p:blipFill rotWithShape="1">
          <a:blip r:embed="rId11"/>
          <a:srcRect l="12353" t="19768" r="20588" b="33256"/>
          <a:stretch/>
        </p:blipFill>
        <p:spPr>
          <a:xfrm>
            <a:off x="6328614" y="5200851"/>
            <a:ext cx="4539888" cy="2011091"/>
          </a:xfrm>
          <a:prstGeom prst="rect">
            <a:avLst/>
          </a:prstGeom>
        </p:spPr>
      </p:pic>
      <p:pic>
        <p:nvPicPr>
          <p:cNvPr id="13" name="Picture 12" descr="Text&#10;&#10;Description automatically generated with low confidence">
            <a:extLst>
              <a:ext uri="{FF2B5EF4-FFF2-40B4-BE49-F238E27FC236}">
                <a16:creationId xmlns:a16="http://schemas.microsoft.com/office/drawing/2014/main" id="{E92C31ED-1878-9C4C-8EBA-72FF91856F2B}"/>
              </a:ext>
            </a:extLst>
          </p:cNvPr>
          <p:cNvPicPr>
            <a:picLocks noChangeAspect="1"/>
          </p:cNvPicPr>
          <p:nvPr/>
        </p:nvPicPr>
        <p:blipFill rotWithShape="1">
          <a:blip r:embed="rId12"/>
          <a:srcRect l="12353" t="19768" r="20588" b="33256"/>
          <a:stretch/>
        </p:blipFill>
        <p:spPr>
          <a:xfrm>
            <a:off x="6352677" y="7083205"/>
            <a:ext cx="4539888" cy="2011091"/>
          </a:xfrm>
          <a:prstGeom prst="rect">
            <a:avLst/>
          </a:prstGeom>
        </p:spPr>
      </p:pic>
      <p:pic>
        <p:nvPicPr>
          <p:cNvPr id="14" name="Picture 13" descr="Text, application&#10;&#10;Description automatically generated">
            <a:extLst>
              <a:ext uri="{FF2B5EF4-FFF2-40B4-BE49-F238E27FC236}">
                <a16:creationId xmlns:a16="http://schemas.microsoft.com/office/drawing/2014/main" id="{95052AF2-1F0E-0E43-9C40-9B2B373D94B3}"/>
              </a:ext>
            </a:extLst>
          </p:cNvPr>
          <p:cNvPicPr>
            <a:picLocks noChangeAspect="1"/>
          </p:cNvPicPr>
          <p:nvPr/>
        </p:nvPicPr>
        <p:blipFill rotWithShape="1">
          <a:blip r:embed="rId13"/>
          <a:srcRect l="12353" t="19768" r="20588" b="33256"/>
          <a:stretch/>
        </p:blipFill>
        <p:spPr>
          <a:xfrm>
            <a:off x="6358252" y="8999274"/>
            <a:ext cx="4539888" cy="2011091"/>
          </a:xfrm>
          <a:prstGeom prst="rect">
            <a:avLst/>
          </a:prstGeom>
        </p:spPr>
      </p:pic>
      <p:pic>
        <p:nvPicPr>
          <p:cNvPr id="15" name="Picture 14" descr="Icon&#10;&#10;Description automatically generated">
            <a:extLst>
              <a:ext uri="{FF2B5EF4-FFF2-40B4-BE49-F238E27FC236}">
                <a16:creationId xmlns:a16="http://schemas.microsoft.com/office/drawing/2014/main" id="{2EB0836A-9692-0B4E-9DC7-B2E2D46B9899}"/>
              </a:ext>
            </a:extLst>
          </p:cNvPr>
          <p:cNvPicPr>
            <a:picLocks noChangeAspect="1"/>
          </p:cNvPicPr>
          <p:nvPr/>
        </p:nvPicPr>
        <p:blipFill rotWithShape="1">
          <a:blip r:embed="rId14"/>
          <a:srcRect l="12353" t="19768" r="20588" b="33256"/>
          <a:stretch/>
        </p:blipFill>
        <p:spPr>
          <a:xfrm>
            <a:off x="6363827" y="10834732"/>
            <a:ext cx="4539888" cy="2011091"/>
          </a:xfrm>
          <a:prstGeom prst="rect">
            <a:avLst/>
          </a:prstGeom>
        </p:spPr>
      </p:pic>
      <p:pic>
        <p:nvPicPr>
          <p:cNvPr id="17" name="Picture 16" descr="Icon&#10;&#10;Description automatically generated with medium confidence">
            <a:extLst>
              <a:ext uri="{FF2B5EF4-FFF2-40B4-BE49-F238E27FC236}">
                <a16:creationId xmlns:a16="http://schemas.microsoft.com/office/drawing/2014/main" id="{E491703A-831C-7149-85FF-3B202F367375}"/>
              </a:ext>
            </a:extLst>
          </p:cNvPr>
          <p:cNvPicPr>
            <a:picLocks noChangeAspect="1"/>
          </p:cNvPicPr>
          <p:nvPr/>
        </p:nvPicPr>
        <p:blipFill rotWithShape="1">
          <a:blip r:embed="rId15"/>
          <a:srcRect l="75662" t="60743" r="11624"/>
          <a:stretch/>
        </p:blipFill>
        <p:spPr>
          <a:xfrm>
            <a:off x="5099715" y="1498922"/>
            <a:ext cx="657330" cy="1957587"/>
          </a:xfrm>
          <a:prstGeom prst="rect">
            <a:avLst/>
          </a:prstGeom>
        </p:spPr>
      </p:pic>
      <p:sp>
        <p:nvSpPr>
          <p:cNvPr id="18" name="TextBox 17">
            <a:extLst>
              <a:ext uri="{FF2B5EF4-FFF2-40B4-BE49-F238E27FC236}">
                <a16:creationId xmlns:a16="http://schemas.microsoft.com/office/drawing/2014/main" id="{76B4EB3A-0571-4545-8137-464F8CB45780}"/>
              </a:ext>
            </a:extLst>
          </p:cNvPr>
          <p:cNvSpPr txBox="1"/>
          <p:nvPr/>
        </p:nvSpPr>
        <p:spPr>
          <a:xfrm rot="16200000">
            <a:off x="5068075" y="2369812"/>
            <a:ext cx="2027045" cy="430887"/>
          </a:xfrm>
          <a:prstGeom prst="rect">
            <a:avLst/>
          </a:prstGeom>
          <a:noFill/>
        </p:spPr>
        <p:txBody>
          <a:bodyPr wrap="square" rtlCol="0">
            <a:spAutoFit/>
          </a:bodyPr>
          <a:lstStyle/>
          <a:p>
            <a:pPr algn="ctr"/>
            <a:r>
              <a:rPr lang="en-US" sz="2200" dirty="0">
                <a:latin typeface="Cambria" panose="02040503050406030204" pitchFamily="18" charset="0"/>
              </a:rPr>
              <a:t>Damage</a:t>
            </a:r>
          </a:p>
        </p:txBody>
      </p:sp>
      <p:pic>
        <p:nvPicPr>
          <p:cNvPr id="19" name="Picture 18" descr="Rectangle&#10;&#10;Description automatically generated with low confidence">
            <a:extLst>
              <a:ext uri="{FF2B5EF4-FFF2-40B4-BE49-F238E27FC236}">
                <a16:creationId xmlns:a16="http://schemas.microsoft.com/office/drawing/2014/main" id="{3A3C08A0-7292-4943-95E8-9C92BB4EF318}"/>
              </a:ext>
            </a:extLst>
          </p:cNvPr>
          <p:cNvPicPr>
            <a:picLocks noChangeAspect="1"/>
          </p:cNvPicPr>
          <p:nvPr/>
        </p:nvPicPr>
        <p:blipFill rotWithShape="1">
          <a:blip r:embed="rId8"/>
          <a:srcRect l="74616" t="60596" r="3638"/>
          <a:stretch/>
        </p:blipFill>
        <p:spPr>
          <a:xfrm>
            <a:off x="15249368" y="3755825"/>
            <a:ext cx="1289423" cy="1396900"/>
          </a:xfrm>
          <a:prstGeom prst="rect">
            <a:avLst/>
          </a:prstGeom>
        </p:spPr>
      </p:pic>
      <p:pic>
        <p:nvPicPr>
          <p:cNvPr id="21" name="Picture 20" descr="A picture containing graphical user interface&#10;&#10;Description automatically generated">
            <a:extLst>
              <a:ext uri="{FF2B5EF4-FFF2-40B4-BE49-F238E27FC236}">
                <a16:creationId xmlns:a16="http://schemas.microsoft.com/office/drawing/2014/main" id="{6577AEA9-D30B-954B-976E-BF3C2A24A0F2}"/>
              </a:ext>
            </a:extLst>
          </p:cNvPr>
          <p:cNvPicPr>
            <a:picLocks noChangeAspect="1"/>
          </p:cNvPicPr>
          <p:nvPr/>
        </p:nvPicPr>
        <p:blipFill rotWithShape="1">
          <a:blip r:embed="rId4"/>
          <a:srcRect l="86157" t="60932" r="2470"/>
          <a:stretch/>
        </p:blipFill>
        <p:spPr>
          <a:xfrm>
            <a:off x="5104669" y="5308797"/>
            <a:ext cx="1158258" cy="1810886"/>
          </a:xfrm>
          <a:prstGeom prst="rect">
            <a:avLst/>
          </a:prstGeom>
        </p:spPr>
      </p:pic>
      <p:pic>
        <p:nvPicPr>
          <p:cNvPr id="22" name="Picture 21" descr="Background pattern&#10;&#10;Description automatically generated">
            <a:extLst>
              <a:ext uri="{FF2B5EF4-FFF2-40B4-BE49-F238E27FC236}">
                <a16:creationId xmlns:a16="http://schemas.microsoft.com/office/drawing/2014/main" id="{66228DFA-B933-F14E-893F-984B8F7599F3}"/>
              </a:ext>
            </a:extLst>
          </p:cNvPr>
          <p:cNvPicPr>
            <a:picLocks noChangeAspect="1"/>
          </p:cNvPicPr>
          <p:nvPr/>
        </p:nvPicPr>
        <p:blipFill rotWithShape="1">
          <a:blip r:embed="rId5"/>
          <a:srcRect l="86157" t="60932" r="2470"/>
          <a:stretch/>
        </p:blipFill>
        <p:spPr>
          <a:xfrm>
            <a:off x="5075961" y="7159832"/>
            <a:ext cx="1184009" cy="1851144"/>
          </a:xfrm>
          <a:prstGeom prst="rect">
            <a:avLst/>
          </a:prstGeom>
        </p:spPr>
      </p:pic>
      <p:pic>
        <p:nvPicPr>
          <p:cNvPr id="23" name="Picture 22" descr="A screen shot of a computer&#10;&#10;Description automatically generated with low confidence">
            <a:extLst>
              <a:ext uri="{FF2B5EF4-FFF2-40B4-BE49-F238E27FC236}">
                <a16:creationId xmlns:a16="http://schemas.microsoft.com/office/drawing/2014/main" id="{C11CD64B-C448-7240-AF7A-A59734DB2164}"/>
              </a:ext>
            </a:extLst>
          </p:cNvPr>
          <p:cNvPicPr>
            <a:picLocks noChangeAspect="1"/>
          </p:cNvPicPr>
          <p:nvPr/>
        </p:nvPicPr>
        <p:blipFill rotWithShape="1">
          <a:blip r:embed="rId6"/>
          <a:srcRect l="86158" t="60932" r="2834"/>
          <a:stretch/>
        </p:blipFill>
        <p:spPr>
          <a:xfrm>
            <a:off x="5138435" y="9057602"/>
            <a:ext cx="1158258" cy="1870980"/>
          </a:xfrm>
          <a:prstGeom prst="rect">
            <a:avLst/>
          </a:prstGeom>
        </p:spPr>
      </p:pic>
      <p:pic>
        <p:nvPicPr>
          <p:cNvPr id="24" name="Picture 23" descr="Shape&#10;&#10;Description automatically generated">
            <a:extLst>
              <a:ext uri="{FF2B5EF4-FFF2-40B4-BE49-F238E27FC236}">
                <a16:creationId xmlns:a16="http://schemas.microsoft.com/office/drawing/2014/main" id="{2ACF2C78-025E-9C46-A628-42D47729968F}"/>
              </a:ext>
            </a:extLst>
          </p:cNvPr>
          <p:cNvPicPr>
            <a:picLocks noChangeAspect="1"/>
          </p:cNvPicPr>
          <p:nvPr/>
        </p:nvPicPr>
        <p:blipFill rotWithShape="1">
          <a:blip r:embed="rId7"/>
          <a:srcRect l="86157" t="60932" r="2470"/>
          <a:stretch/>
        </p:blipFill>
        <p:spPr>
          <a:xfrm>
            <a:off x="5072913" y="10922548"/>
            <a:ext cx="1184008" cy="1851144"/>
          </a:xfrm>
          <a:prstGeom prst="rect">
            <a:avLst/>
          </a:prstGeom>
        </p:spPr>
      </p:pic>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6DAC8955-67E9-AA43-BABB-54A09B5F976A}"/>
                  </a:ext>
                </a:extLst>
              </p:cNvPr>
              <p:cNvSpPr txBox="1"/>
              <p:nvPr/>
            </p:nvSpPr>
            <p:spPr>
              <a:xfrm>
                <a:off x="5745242" y="6021879"/>
                <a:ext cx="511679"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𝑃</m:t>
                              </m:r>
                            </m:e>
                          </m:acc>
                        </m:e>
                        <m:sub>
                          <m:r>
                            <a:rPr lang="en-US" sz="2500" b="0" i="1" smtClean="0">
                              <a:latin typeface="Cambria Math" panose="02040503050406030204" pitchFamily="18" charset="0"/>
                            </a:rPr>
                            <m:t>11</m:t>
                          </m:r>
                        </m:sub>
                      </m:sSub>
                    </m:oMath>
                  </m:oMathPara>
                </a14:m>
                <a:endParaRPr lang="en-US" sz="2500" dirty="0"/>
              </a:p>
            </p:txBody>
          </p:sp>
        </mc:Choice>
        <mc:Fallback>
          <p:sp>
            <p:nvSpPr>
              <p:cNvPr id="25" name="TextBox 24">
                <a:extLst>
                  <a:ext uri="{FF2B5EF4-FFF2-40B4-BE49-F238E27FC236}">
                    <a16:creationId xmlns:a16="http://schemas.microsoft.com/office/drawing/2014/main" id="{6DAC8955-67E9-AA43-BABB-54A09B5F976A}"/>
                  </a:ext>
                </a:extLst>
              </p:cNvPr>
              <p:cNvSpPr txBox="1">
                <a:spLocks noRot="1" noChangeAspect="1" noMove="1" noResize="1" noEditPoints="1" noAdjustHandles="1" noChangeArrowheads="1" noChangeShapeType="1" noTextEdit="1"/>
              </p:cNvSpPr>
              <p:nvPr/>
            </p:nvSpPr>
            <p:spPr>
              <a:xfrm>
                <a:off x="5745242" y="6021879"/>
                <a:ext cx="511679" cy="395108"/>
              </a:xfrm>
              <a:prstGeom prst="rect">
                <a:avLst/>
              </a:prstGeom>
              <a:blipFill>
                <a:blip r:embed="rId16"/>
                <a:stretch>
                  <a:fillRect l="-14634" t="-25000" r="-4878" b="-1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C4CFF879-3E05-AC4D-86E0-4753A67C9162}"/>
                  </a:ext>
                </a:extLst>
              </p:cNvPr>
              <p:cNvSpPr txBox="1"/>
              <p:nvPr/>
            </p:nvSpPr>
            <p:spPr>
              <a:xfrm>
                <a:off x="5808469" y="7852102"/>
                <a:ext cx="511679"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i="1">
                              <a:latin typeface="Cambria Math" panose="02040503050406030204" pitchFamily="18" charset="0"/>
                            </a:rPr>
                            <m:t>1</m:t>
                          </m:r>
                          <m:r>
                            <a:rPr lang="en-US" sz="2500" b="0" i="1" smtClean="0">
                              <a:latin typeface="Cambria Math" panose="02040503050406030204" pitchFamily="18" charset="0"/>
                            </a:rPr>
                            <m:t>2</m:t>
                          </m:r>
                        </m:sub>
                      </m:sSub>
                    </m:oMath>
                  </m:oMathPara>
                </a14:m>
                <a:endParaRPr lang="en-US" sz="2500" dirty="0"/>
              </a:p>
            </p:txBody>
          </p:sp>
        </mc:Choice>
        <mc:Fallback>
          <p:sp>
            <p:nvSpPr>
              <p:cNvPr id="26" name="TextBox 25">
                <a:extLst>
                  <a:ext uri="{FF2B5EF4-FFF2-40B4-BE49-F238E27FC236}">
                    <a16:creationId xmlns:a16="http://schemas.microsoft.com/office/drawing/2014/main" id="{C4CFF879-3E05-AC4D-86E0-4753A67C9162}"/>
                  </a:ext>
                </a:extLst>
              </p:cNvPr>
              <p:cNvSpPr txBox="1">
                <a:spLocks noRot="1" noChangeAspect="1" noMove="1" noResize="1" noEditPoints="1" noAdjustHandles="1" noChangeArrowheads="1" noChangeShapeType="1" noTextEdit="1"/>
              </p:cNvSpPr>
              <p:nvPr/>
            </p:nvSpPr>
            <p:spPr>
              <a:xfrm>
                <a:off x="5808469" y="7852102"/>
                <a:ext cx="511679" cy="395108"/>
              </a:xfrm>
              <a:prstGeom prst="rect">
                <a:avLst/>
              </a:prstGeom>
              <a:blipFill>
                <a:blip r:embed="rId17"/>
                <a:stretch>
                  <a:fillRect l="-14634" t="-25000" r="-4878" b="-1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CD32CA23-15E1-9C48-BC81-49BC93BD095A}"/>
                  </a:ext>
                </a:extLst>
              </p:cNvPr>
              <p:cNvSpPr txBox="1"/>
              <p:nvPr/>
            </p:nvSpPr>
            <p:spPr>
              <a:xfrm>
                <a:off x="5771571" y="9779123"/>
                <a:ext cx="519116"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b="0" i="1" smtClean="0">
                              <a:latin typeface="Cambria Math" panose="02040503050406030204" pitchFamily="18" charset="0"/>
                            </a:rPr>
                            <m:t>2</m:t>
                          </m:r>
                          <m:r>
                            <a:rPr lang="en-US" sz="2500" i="1">
                              <a:latin typeface="Cambria Math" panose="02040503050406030204" pitchFamily="18" charset="0"/>
                            </a:rPr>
                            <m:t>1</m:t>
                          </m:r>
                        </m:sub>
                      </m:sSub>
                    </m:oMath>
                  </m:oMathPara>
                </a14:m>
                <a:endParaRPr lang="en-US" sz="2500" dirty="0"/>
              </a:p>
            </p:txBody>
          </p:sp>
        </mc:Choice>
        <mc:Fallback>
          <p:sp>
            <p:nvSpPr>
              <p:cNvPr id="27" name="TextBox 26">
                <a:extLst>
                  <a:ext uri="{FF2B5EF4-FFF2-40B4-BE49-F238E27FC236}">
                    <a16:creationId xmlns:a16="http://schemas.microsoft.com/office/drawing/2014/main" id="{CD32CA23-15E1-9C48-BC81-49BC93BD095A}"/>
                  </a:ext>
                </a:extLst>
              </p:cNvPr>
              <p:cNvSpPr txBox="1">
                <a:spLocks noRot="1" noChangeAspect="1" noMove="1" noResize="1" noEditPoints="1" noAdjustHandles="1" noChangeArrowheads="1" noChangeShapeType="1" noTextEdit="1"/>
              </p:cNvSpPr>
              <p:nvPr/>
            </p:nvSpPr>
            <p:spPr>
              <a:xfrm>
                <a:off x="5771571" y="9779123"/>
                <a:ext cx="519116" cy="395108"/>
              </a:xfrm>
              <a:prstGeom prst="rect">
                <a:avLst/>
              </a:prstGeom>
              <a:blipFill>
                <a:blip r:embed="rId18"/>
                <a:stretch>
                  <a:fillRect l="-14286" t="-21212" r="-4762" b="-1212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F9060D51-2F8D-6C42-885D-3F1C4FED07C7}"/>
                  </a:ext>
                </a:extLst>
              </p:cNvPr>
              <p:cNvSpPr txBox="1"/>
              <p:nvPr/>
            </p:nvSpPr>
            <p:spPr>
              <a:xfrm>
                <a:off x="5770528" y="11655758"/>
                <a:ext cx="519116"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b="0" i="1" smtClean="0">
                              <a:latin typeface="Cambria Math" panose="02040503050406030204" pitchFamily="18" charset="0"/>
                            </a:rPr>
                            <m:t>22</m:t>
                          </m:r>
                        </m:sub>
                      </m:sSub>
                    </m:oMath>
                  </m:oMathPara>
                </a14:m>
                <a:endParaRPr lang="en-US" sz="2500" dirty="0"/>
              </a:p>
            </p:txBody>
          </p:sp>
        </mc:Choice>
        <mc:Fallback>
          <p:sp>
            <p:nvSpPr>
              <p:cNvPr id="28" name="TextBox 27">
                <a:extLst>
                  <a:ext uri="{FF2B5EF4-FFF2-40B4-BE49-F238E27FC236}">
                    <a16:creationId xmlns:a16="http://schemas.microsoft.com/office/drawing/2014/main" id="{F9060D51-2F8D-6C42-885D-3F1C4FED07C7}"/>
                  </a:ext>
                </a:extLst>
              </p:cNvPr>
              <p:cNvSpPr txBox="1">
                <a:spLocks noRot="1" noChangeAspect="1" noMove="1" noResize="1" noEditPoints="1" noAdjustHandles="1" noChangeArrowheads="1" noChangeShapeType="1" noTextEdit="1"/>
              </p:cNvSpPr>
              <p:nvPr/>
            </p:nvSpPr>
            <p:spPr>
              <a:xfrm>
                <a:off x="5770528" y="11655758"/>
                <a:ext cx="519116" cy="395108"/>
              </a:xfrm>
              <a:prstGeom prst="rect">
                <a:avLst/>
              </a:prstGeom>
              <a:blipFill>
                <a:blip r:embed="rId19"/>
                <a:stretch>
                  <a:fillRect l="-14286" t="-25000" r="-4762" b="-15625"/>
                </a:stretch>
              </a:blipFill>
            </p:spPr>
            <p:txBody>
              <a:bodyPr/>
              <a:lstStyle/>
              <a:p>
                <a:r>
                  <a:rPr lang="en-US">
                    <a:noFill/>
                  </a:rPr>
                  <a:t> </a:t>
                </a:r>
              </a:p>
            </p:txBody>
          </p:sp>
        </mc:Fallback>
      </mc:AlternateContent>
      <p:pic>
        <p:nvPicPr>
          <p:cNvPr id="29" name="Picture 28" descr="A picture containing icon&#10;&#10;Description automatically generated">
            <a:extLst>
              <a:ext uri="{FF2B5EF4-FFF2-40B4-BE49-F238E27FC236}">
                <a16:creationId xmlns:a16="http://schemas.microsoft.com/office/drawing/2014/main" id="{20A69B6F-A585-8F4B-9ACB-DB36A9A9AE9A}"/>
              </a:ext>
            </a:extLst>
          </p:cNvPr>
          <p:cNvPicPr>
            <a:picLocks noChangeAspect="1"/>
          </p:cNvPicPr>
          <p:nvPr/>
        </p:nvPicPr>
        <p:blipFill rotWithShape="1">
          <a:blip r:embed="rId9"/>
          <a:srcRect l="80641" t="61246" r="9776"/>
          <a:stretch/>
        </p:blipFill>
        <p:spPr>
          <a:xfrm>
            <a:off x="10752617" y="1492008"/>
            <a:ext cx="744788" cy="1904716"/>
          </a:xfrm>
          <a:prstGeom prst="rect">
            <a:avLst/>
          </a:prstGeom>
        </p:spPr>
      </p:pic>
      <p:pic>
        <p:nvPicPr>
          <p:cNvPr id="30" name="Picture 29" descr="A picture containing icon&#10;&#10;Description automatically generated">
            <a:extLst>
              <a:ext uri="{FF2B5EF4-FFF2-40B4-BE49-F238E27FC236}">
                <a16:creationId xmlns:a16="http://schemas.microsoft.com/office/drawing/2014/main" id="{4B66750B-72DB-7442-8B7E-398CD1579BBC}"/>
              </a:ext>
            </a:extLst>
          </p:cNvPr>
          <p:cNvPicPr>
            <a:picLocks noChangeAspect="1"/>
          </p:cNvPicPr>
          <p:nvPr/>
        </p:nvPicPr>
        <p:blipFill rotWithShape="1">
          <a:blip r:embed="rId10"/>
          <a:srcRect l="80641" t="61246" r="3204"/>
          <a:stretch/>
        </p:blipFill>
        <p:spPr>
          <a:xfrm>
            <a:off x="10848869" y="3335531"/>
            <a:ext cx="1255594" cy="1904716"/>
          </a:xfrm>
          <a:prstGeom prst="rect">
            <a:avLst/>
          </a:prstGeom>
        </p:spPr>
      </p:pic>
      <p:sp>
        <p:nvSpPr>
          <p:cNvPr id="31" name="TextBox 30">
            <a:extLst>
              <a:ext uri="{FF2B5EF4-FFF2-40B4-BE49-F238E27FC236}">
                <a16:creationId xmlns:a16="http://schemas.microsoft.com/office/drawing/2014/main" id="{5304917A-2BBF-814D-AAEB-F2F975F99AB1}"/>
              </a:ext>
            </a:extLst>
          </p:cNvPr>
          <p:cNvSpPr txBox="1"/>
          <p:nvPr/>
        </p:nvSpPr>
        <p:spPr>
          <a:xfrm rot="16200000">
            <a:off x="10681638" y="2344286"/>
            <a:ext cx="2027045" cy="430887"/>
          </a:xfrm>
          <a:prstGeom prst="rect">
            <a:avLst/>
          </a:prstGeom>
          <a:noFill/>
        </p:spPr>
        <p:txBody>
          <a:bodyPr wrap="square" rtlCol="0">
            <a:spAutoFit/>
          </a:bodyPr>
          <a:lstStyle/>
          <a:p>
            <a:pPr algn="ctr"/>
            <a:r>
              <a:rPr lang="en-US" sz="2200" dirty="0">
                <a:latin typeface="Cambria" panose="02040503050406030204" pitchFamily="18" charset="0"/>
              </a:rPr>
              <a:t>Damage</a:t>
            </a:r>
          </a:p>
        </p:txBody>
      </p:sp>
      <p:sp>
        <p:nvSpPr>
          <p:cNvPr id="32" name="TextBox 31">
            <a:extLst>
              <a:ext uri="{FF2B5EF4-FFF2-40B4-BE49-F238E27FC236}">
                <a16:creationId xmlns:a16="http://schemas.microsoft.com/office/drawing/2014/main" id="{6490B3D5-41B9-6941-B089-3FAC38B2C617}"/>
              </a:ext>
            </a:extLst>
          </p:cNvPr>
          <p:cNvSpPr txBox="1"/>
          <p:nvPr/>
        </p:nvSpPr>
        <p:spPr>
          <a:xfrm rot="16200000">
            <a:off x="10704178" y="4182338"/>
            <a:ext cx="2027045" cy="430887"/>
          </a:xfrm>
          <a:prstGeom prst="rect">
            <a:avLst/>
          </a:prstGeom>
          <a:noFill/>
        </p:spPr>
        <p:txBody>
          <a:bodyPr wrap="square" rtlCol="0">
            <a:spAutoFit/>
          </a:bodyPr>
          <a:lstStyle/>
          <a:p>
            <a:pPr algn="ctr"/>
            <a:r>
              <a:rPr lang="en-US" sz="2200" dirty="0">
                <a:latin typeface="Cambria" panose="02040503050406030204" pitchFamily="18" charset="0"/>
              </a:rPr>
              <a:t>Pressure</a:t>
            </a:r>
          </a:p>
        </p:txBody>
      </p:sp>
      <p:pic>
        <p:nvPicPr>
          <p:cNvPr id="33" name="Picture 32" descr="Icon&#10;&#10;Description automatically generated with low confidence">
            <a:extLst>
              <a:ext uri="{FF2B5EF4-FFF2-40B4-BE49-F238E27FC236}">
                <a16:creationId xmlns:a16="http://schemas.microsoft.com/office/drawing/2014/main" id="{EC30B598-F738-E24D-B83D-68573F9EC301}"/>
              </a:ext>
            </a:extLst>
          </p:cNvPr>
          <p:cNvPicPr>
            <a:picLocks noChangeAspect="1"/>
          </p:cNvPicPr>
          <p:nvPr/>
        </p:nvPicPr>
        <p:blipFill rotWithShape="1">
          <a:blip r:embed="rId11"/>
          <a:srcRect l="80641" t="61246" r="3204"/>
          <a:stretch/>
        </p:blipFill>
        <p:spPr>
          <a:xfrm>
            <a:off x="10791267" y="5196739"/>
            <a:ext cx="1255594" cy="1904716"/>
          </a:xfrm>
          <a:prstGeom prst="rect">
            <a:avLst/>
          </a:prstGeom>
        </p:spPr>
      </p:pic>
      <p:pic>
        <p:nvPicPr>
          <p:cNvPr id="34" name="Picture 33" descr="Text, application&#10;&#10;Description automatically generated">
            <a:extLst>
              <a:ext uri="{FF2B5EF4-FFF2-40B4-BE49-F238E27FC236}">
                <a16:creationId xmlns:a16="http://schemas.microsoft.com/office/drawing/2014/main" id="{1A8F6583-8F57-CC4F-A927-EC9D069AE3E5}"/>
              </a:ext>
            </a:extLst>
          </p:cNvPr>
          <p:cNvPicPr>
            <a:picLocks noChangeAspect="1"/>
          </p:cNvPicPr>
          <p:nvPr/>
        </p:nvPicPr>
        <p:blipFill rotWithShape="1">
          <a:blip r:embed="rId13"/>
          <a:srcRect l="80641" t="61246" r="3204"/>
          <a:stretch/>
        </p:blipFill>
        <p:spPr>
          <a:xfrm>
            <a:off x="10865199" y="9014440"/>
            <a:ext cx="1255594" cy="1904716"/>
          </a:xfrm>
          <a:prstGeom prst="rect">
            <a:avLst/>
          </a:prstGeom>
        </p:spPr>
      </p:pic>
      <p:pic>
        <p:nvPicPr>
          <p:cNvPr id="35" name="Picture 34" descr="Text&#10;&#10;Description automatically generated with low confidence">
            <a:extLst>
              <a:ext uri="{FF2B5EF4-FFF2-40B4-BE49-F238E27FC236}">
                <a16:creationId xmlns:a16="http://schemas.microsoft.com/office/drawing/2014/main" id="{5B6E4ED8-782D-3F4D-92BD-25CF09DF73D7}"/>
              </a:ext>
            </a:extLst>
          </p:cNvPr>
          <p:cNvPicPr>
            <a:picLocks noChangeAspect="1"/>
          </p:cNvPicPr>
          <p:nvPr/>
        </p:nvPicPr>
        <p:blipFill rotWithShape="1">
          <a:blip r:embed="rId12"/>
          <a:srcRect l="80641" t="61246" r="3204"/>
          <a:stretch/>
        </p:blipFill>
        <p:spPr>
          <a:xfrm>
            <a:off x="10802620" y="7117621"/>
            <a:ext cx="1255594" cy="1904716"/>
          </a:xfrm>
          <a:prstGeom prst="rect">
            <a:avLst/>
          </a:prstGeom>
        </p:spPr>
      </p:pic>
      <p:pic>
        <p:nvPicPr>
          <p:cNvPr id="36" name="Picture 35" descr="Icon&#10;&#10;Description automatically generated">
            <a:extLst>
              <a:ext uri="{FF2B5EF4-FFF2-40B4-BE49-F238E27FC236}">
                <a16:creationId xmlns:a16="http://schemas.microsoft.com/office/drawing/2014/main" id="{A539A8B7-C101-0F4A-9AF1-25C50B7B2C7B}"/>
              </a:ext>
            </a:extLst>
          </p:cNvPr>
          <p:cNvPicPr>
            <a:picLocks noChangeAspect="1"/>
          </p:cNvPicPr>
          <p:nvPr/>
        </p:nvPicPr>
        <p:blipFill rotWithShape="1">
          <a:blip r:embed="rId14"/>
          <a:srcRect l="80641" t="61246" r="3205"/>
          <a:stretch/>
        </p:blipFill>
        <p:spPr>
          <a:xfrm>
            <a:off x="10826683" y="10891356"/>
            <a:ext cx="1255594" cy="1904716"/>
          </a:xfrm>
          <a:prstGeom prst="rect">
            <a:avLst/>
          </a:prstGeom>
        </p:spPr>
      </p:pic>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FD591E1D-2A27-9E46-8DB7-32F77AA51E06}"/>
                  </a:ext>
                </a:extLst>
              </p:cNvPr>
              <p:cNvSpPr txBox="1"/>
              <p:nvPr/>
            </p:nvSpPr>
            <p:spPr>
              <a:xfrm>
                <a:off x="11562862" y="5887754"/>
                <a:ext cx="511679"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𝑃</m:t>
                              </m:r>
                            </m:e>
                          </m:acc>
                        </m:e>
                        <m:sub>
                          <m:r>
                            <a:rPr lang="en-US" sz="2500" b="0" i="1" smtClean="0">
                              <a:latin typeface="Cambria Math" panose="02040503050406030204" pitchFamily="18" charset="0"/>
                            </a:rPr>
                            <m:t>11</m:t>
                          </m:r>
                        </m:sub>
                      </m:sSub>
                    </m:oMath>
                  </m:oMathPara>
                </a14:m>
                <a:endParaRPr lang="en-US" sz="2500" dirty="0"/>
              </a:p>
            </p:txBody>
          </p:sp>
        </mc:Choice>
        <mc:Fallback>
          <p:sp>
            <p:nvSpPr>
              <p:cNvPr id="37" name="TextBox 36">
                <a:extLst>
                  <a:ext uri="{FF2B5EF4-FFF2-40B4-BE49-F238E27FC236}">
                    <a16:creationId xmlns:a16="http://schemas.microsoft.com/office/drawing/2014/main" id="{FD591E1D-2A27-9E46-8DB7-32F77AA51E06}"/>
                  </a:ext>
                </a:extLst>
              </p:cNvPr>
              <p:cNvSpPr txBox="1">
                <a:spLocks noRot="1" noChangeAspect="1" noMove="1" noResize="1" noEditPoints="1" noAdjustHandles="1" noChangeArrowheads="1" noChangeShapeType="1" noTextEdit="1"/>
              </p:cNvSpPr>
              <p:nvPr/>
            </p:nvSpPr>
            <p:spPr>
              <a:xfrm>
                <a:off x="11562862" y="5887754"/>
                <a:ext cx="511679" cy="395108"/>
              </a:xfrm>
              <a:prstGeom prst="rect">
                <a:avLst/>
              </a:prstGeom>
              <a:blipFill>
                <a:blip r:embed="rId20"/>
                <a:stretch>
                  <a:fillRect l="-14634" t="-25000" r="-4878" b="-1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A5900C92-5105-8B4E-A17E-CEF7F2BF00EC}"/>
                  </a:ext>
                </a:extLst>
              </p:cNvPr>
              <p:cNvSpPr txBox="1"/>
              <p:nvPr/>
            </p:nvSpPr>
            <p:spPr>
              <a:xfrm>
                <a:off x="11563161" y="9776168"/>
                <a:ext cx="519116"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b="0" i="1" smtClean="0">
                              <a:latin typeface="Cambria Math" panose="02040503050406030204" pitchFamily="18" charset="0"/>
                            </a:rPr>
                            <m:t>2</m:t>
                          </m:r>
                          <m:r>
                            <a:rPr lang="en-US" sz="2500" i="1">
                              <a:latin typeface="Cambria Math" panose="02040503050406030204" pitchFamily="18" charset="0"/>
                            </a:rPr>
                            <m:t>1</m:t>
                          </m:r>
                        </m:sub>
                      </m:sSub>
                    </m:oMath>
                  </m:oMathPara>
                </a14:m>
                <a:endParaRPr lang="en-US" sz="2500" dirty="0"/>
              </a:p>
            </p:txBody>
          </p:sp>
        </mc:Choice>
        <mc:Fallback>
          <p:sp>
            <p:nvSpPr>
              <p:cNvPr id="38" name="TextBox 37">
                <a:extLst>
                  <a:ext uri="{FF2B5EF4-FFF2-40B4-BE49-F238E27FC236}">
                    <a16:creationId xmlns:a16="http://schemas.microsoft.com/office/drawing/2014/main" id="{A5900C92-5105-8B4E-A17E-CEF7F2BF00EC}"/>
                  </a:ext>
                </a:extLst>
              </p:cNvPr>
              <p:cNvSpPr txBox="1">
                <a:spLocks noRot="1" noChangeAspect="1" noMove="1" noResize="1" noEditPoints="1" noAdjustHandles="1" noChangeArrowheads="1" noChangeShapeType="1" noTextEdit="1"/>
              </p:cNvSpPr>
              <p:nvPr/>
            </p:nvSpPr>
            <p:spPr>
              <a:xfrm>
                <a:off x="11563161" y="9776168"/>
                <a:ext cx="519116" cy="395108"/>
              </a:xfrm>
              <a:prstGeom prst="rect">
                <a:avLst/>
              </a:prstGeom>
              <a:blipFill>
                <a:blip r:embed="rId21"/>
                <a:stretch>
                  <a:fillRect l="-14286" t="-24242" r="-4762"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08F2C591-19D9-3548-9822-03CF929DF81E}"/>
                  </a:ext>
                </a:extLst>
              </p:cNvPr>
              <p:cNvSpPr txBox="1"/>
              <p:nvPr/>
            </p:nvSpPr>
            <p:spPr>
              <a:xfrm>
                <a:off x="11565733" y="11669082"/>
                <a:ext cx="519116" cy="395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b="0" i="1" smtClean="0">
                              <a:latin typeface="Cambria Math" panose="02040503050406030204" pitchFamily="18" charset="0"/>
                            </a:rPr>
                            <m:t>22</m:t>
                          </m:r>
                        </m:sub>
                      </m:sSub>
                    </m:oMath>
                  </m:oMathPara>
                </a14:m>
                <a:endParaRPr lang="en-US" sz="2500" dirty="0"/>
              </a:p>
            </p:txBody>
          </p:sp>
        </mc:Choice>
        <mc:Fallback>
          <p:sp>
            <p:nvSpPr>
              <p:cNvPr id="39" name="TextBox 38">
                <a:extLst>
                  <a:ext uri="{FF2B5EF4-FFF2-40B4-BE49-F238E27FC236}">
                    <a16:creationId xmlns:a16="http://schemas.microsoft.com/office/drawing/2014/main" id="{08F2C591-19D9-3548-9822-03CF929DF81E}"/>
                  </a:ext>
                </a:extLst>
              </p:cNvPr>
              <p:cNvSpPr txBox="1">
                <a:spLocks noRot="1" noChangeAspect="1" noMove="1" noResize="1" noEditPoints="1" noAdjustHandles="1" noChangeArrowheads="1" noChangeShapeType="1" noTextEdit="1"/>
              </p:cNvSpPr>
              <p:nvPr/>
            </p:nvSpPr>
            <p:spPr>
              <a:xfrm>
                <a:off x="11565733" y="11669082"/>
                <a:ext cx="519116" cy="395108"/>
              </a:xfrm>
              <a:prstGeom prst="rect">
                <a:avLst/>
              </a:prstGeom>
              <a:blipFill>
                <a:blip r:embed="rId22"/>
                <a:stretch>
                  <a:fillRect l="-14286" t="-21875" r="-4762" b="-1562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55B3C18C-A6A2-D648-85FA-72D9D8728D4B}"/>
                  </a:ext>
                </a:extLst>
              </p:cNvPr>
              <p:cNvSpPr txBox="1"/>
              <p:nvPr/>
            </p:nvSpPr>
            <p:spPr>
              <a:xfrm>
                <a:off x="11559143" y="7894889"/>
                <a:ext cx="519116" cy="3951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𝑃</m:t>
                              </m:r>
                            </m:e>
                          </m:acc>
                        </m:e>
                        <m:sub>
                          <m:r>
                            <a:rPr lang="en-US" sz="2500" i="1">
                              <a:latin typeface="Cambria Math" panose="02040503050406030204" pitchFamily="18" charset="0"/>
                            </a:rPr>
                            <m:t>1</m:t>
                          </m:r>
                          <m:r>
                            <a:rPr lang="en-US" sz="2500" b="0" i="1" smtClean="0">
                              <a:latin typeface="Cambria Math" panose="02040503050406030204" pitchFamily="18" charset="0"/>
                            </a:rPr>
                            <m:t>2</m:t>
                          </m:r>
                        </m:sub>
                      </m:sSub>
                    </m:oMath>
                  </m:oMathPara>
                </a14:m>
                <a:endParaRPr lang="en-US" sz="2500" dirty="0"/>
              </a:p>
            </p:txBody>
          </p:sp>
        </mc:Choice>
        <mc:Fallback>
          <p:sp>
            <p:nvSpPr>
              <p:cNvPr id="40" name="TextBox 39">
                <a:extLst>
                  <a:ext uri="{FF2B5EF4-FFF2-40B4-BE49-F238E27FC236}">
                    <a16:creationId xmlns:a16="http://schemas.microsoft.com/office/drawing/2014/main" id="{55B3C18C-A6A2-D648-85FA-72D9D8728D4B}"/>
                  </a:ext>
                </a:extLst>
              </p:cNvPr>
              <p:cNvSpPr txBox="1">
                <a:spLocks noRot="1" noChangeAspect="1" noMove="1" noResize="1" noEditPoints="1" noAdjustHandles="1" noChangeArrowheads="1" noChangeShapeType="1" noTextEdit="1"/>
              </p:cNvSpPr>
              <p:nvPr/>
            </p:nvSpPr>
            <p:spPr>
              <a:xfrm>
                <a:off x="11559143" y="7894889"/>
                <a:ext cx="519116" cy="395108"/>
              </a:xfrm>
              <a:prstGeom prst="rect">
                <a:avLst/>
              </a:prstGeom>
              <a:blipFill>
                <a:blip r:embed="rId23"/>
                <a:stretch>
                  <a:fillRect l="-14634" t="-25000" r="-4878" b="-15625"/>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375F49F6-3766-5F47-B776-7456A8AC9570}"/>
              </a:ext>
            </a:extLst>
          </p:cNvPr>
          <p:cNvSpPr txBox="1"/>
          <p:nvPr/>
        </p:nvSpPr>
        <p:spPr>
          <a:xfrm>
            <a:off x="325901" y="2902511"/>
            <a:ext cx="1240328" cy="553998"/>
          </a:xfrm>
          <a:prstGeom prst="rect">
            <a:avLst/>
          </a:prstGeom>
          <a:noFill/>
        </p:spPr>
        <p:txBody>
          <a:bodyPr wrap="square" rtlCol="0">
            <a:spAutoFit/>
          </a:bodyPr>
          <a:lstStyle/>
          <a:p>
            <a:r>
              <a:rPr lang="en-US" sz="3000" dirty="0"/>
              <a:t>a)</a:t>
            </a:r>
          </a:p>
        </p:txBody>
      </p:sp>
      <p:sp>
        <p:nvSpPr>
          <p:cNvPr id="42" name="TextBox 41">
            <a:extLst>
              <a:ext uri="{FF2B5EF4-FFF2-40B4-BE49-F238E27FC236}">
                <a16:creationId xmlns:a16="http://schemas.microsoft.com/office/drawing/2014/main" id="{245FD8C3-ACA7-2544-A467-BD39F46CCD78}"/>
              </a:ext>
            </a:extLst>
          </p:cNvPr>
          <p:cNvSpPr txBox="1"/>
          <p:nvPr/>
        </p:nvSpPr>
        <p:spPr>
          <a:xfrm>
            <a:off x="325901" y="4710982"/>
            <a:ext cx="1240328" cy="553998"/>
          </a:xfrm>
          <a:prstGeom prst="rect">
            <a:avLst/>
          </a:prstGeom>
          <a:noFill/>
        </p:spPr>
        <p:txBody>
          <a:bodyPr wrap="square" rtlCol="0">
            <a:spAutoFit/>
          </a:bodyPr>
          <a:lstStyle/>
          <a:p>
            <a:r>
              <a:rPr lang="en-US" sz="3000" dirty="0"/>
              <a:t>b)</a:t>
            </a:r>
          </a:p>
        </p:txBody>
      </p:sp>
      <p:sp>
        <p:nvSpPr>
          <p:cNvPr id="43" name="TextBox 42">
            <a:extLst>
              <a:ext uri="{FF2B5EF4-FFF2-40B4-BE49-F238E27FC236}">
                <a16:creationId xmlns:a16="http://schemas.microsoft.com/office/drawing/2014/main" id="{73BBE3B8-CE3C-3D4D-B44A-8D4C279F96FD}"/>
              </a:ext>
            </a:extLst>
          </p:cNvPr>
          <p:cNvSpPr txBox="1"/>
          <p:nvPr/>
        </p:nvSpPr>
        <p:spPr>
          <a:xfrm>
            <a:off x="325901" y="12146533"/>
            <a:ext cx="1240328" cy="553998"/>
          </a:xfrm>
          <a:prstGeom prst="rect">
            <a:avLst/>
          </a:prstGeom>
          <a:noFill/>
        </p:spPr>
        <p:txBody>
          <a:bodyPr wrap="square" rtlCol="0">
            <a:spAutoFit/>
          </a:bodyPr>
          <a:lstStyle/>
          <a:p>
            <a:r>
              <a:rPr lang="en-US" sz="3000" dirty="0"/>
              <a:t>c)</a:t>
            </a:r>
          </a:p>
        </p:txBody>
      </p:sp>
      <p:pic>
        <p:nvPicPr>
          <p:cNvPr id="44" name="Picture 43" descr="A picture containing icon&#10;&#10;Description automatically generated">
            <a:extLst>
              <a:ext uri="{FF2B5EF4-FFF2-40B4-BE49-F238E27FC236}">
                <a16:creationId xmlns:a16="http://schemas.microsoft.com/office/drawing/2014/main" id="{C2BD5076-D03F-1841-AD79-6C4A16F27FDF}"/>
              </a:ext>
            </a:extLst>
          </p:cNvPr>
          <p:cNvPicPr>
            <a:picLocks noChangeAspect="1"/>
          </p:cNvPicPr>
          <p:nvPr/>
        </p:nvPicPr>
        <p:blipFill rotWithShape="1">
          <a:blip r:embed="rId10"/>
          <a:srcRect l="80641" t="61246" r="3204"/>
          <a:stretch/>
        </p:blipFill>
        <p:spPr>
          <a:xfrm>
            <a:off x="5129248" y="3440407"/>
            <a:ext cx="1255594" cy="1904716"/>
          </a:xfrm>
          <a:prstGeom prst="rect">
            <a:avLst/>
          </a:prstGeom>
        </p:spPr>
      </p:pic>
      <p:sp>
        <p:nvSpPr>
          <p:cNvPr id="45" name="TextBox 44">
            <a:extLst>
              <a:ext uri="{FF2B5EF4-FFF2-40B4-BE49-F238E27FC236}">
                <a16:creationId xmlns:a16="http://schemas.microsoft.com/office/drawing/2014/main" id="{97A6FA47-27C0-B64C-8EE3-58BDAE587687}"/>
              </a:ext>
            </a:extLst>
          </p:cNvPr>
          <p:cNvSpPr txBox="1"/>
          <p:nvPr/>
        </p:nvSpPr>
        <p:spPr>
          <a:xfrm>
            <a:off x="5417965" y="3427517"/>
            <a:ext cx="979586" cy="384721"/>
          </a:xfrm>
          <a:prstGeom prst="rect">
            <a:avLst/>
          </a:prstGeom>
          <a:solidFill>
            <a:schemeClr val="bg1"/>
          </a:solidFill>
        </p:spPr>
        <p:txBody>
          <a:bodyPr wrap="square" rtlCol="0">
            <a:spAutoFit/>
          </a:bodyPr>
          <a:lstStyle/>
          <a:p>
            <a:r>
              <a:rPr lang="en-US" sz="1900" dirty="0">
                <a:solidFill>
                  <a:schemeClr val="tx1">
                    <a:lumMod val="85000"/>
                    <a:lumOff val="15000"/>
                  </a:schemeClr>
                </a:solidFill>
                <a:latin typeface="+mj-lt"/>
                <a:ea typeface="Cambria Math" panose="02040503050406030204" pitchFamily="18" charset="0"/>
                <a:cs typeface="Times New Roman" panose="02020603050405020304" pitchFamily="18" charset="0"/>
              </a:rPr>
              <a:t>2.0e-01</a:t>
            </a:r>
          </a:p>
        </p:txBody>
      </p:sp>
      <p:sp>
        <p:nvSpPr>
          <p:cNvPr id="20" name="TextBox 19">
            <a:extLst>
              <a:ext uri="{FF2B5EF4-FFF2-40B4-BE49-F238E27FC236}">
                <a16:creationId xmlns:a16="http://schemas.microsoft.com/office/drawing/2014/main" id="{F37CEBE1-7720-1C4B-818E-8F496991AFBF}"/>
              </a:ext>
            </a:extLst>
          </p:cNvPr>
          <p:cNvSpPr txBox="1"/>
          <p:nvPr/>
        </p:nvSpPr>
        <p:spPr>
          <a:xfrm rot="16200000">
            <a:off x="5061721" y="4179495"/>
            <a:ext cx="2027045" cy="430887"/>
          </a:xfrm>
          <a:prstGeom prst="rect">
            <a:avLst/>
          </a:prstGeom>
          <a:noFill/>
        </p:spPr>
        <p:txBody>
          <a:bodyPr wrap="square" rtlCol="0">
            <a:spAutoFit/>
          </a:bodyPr>
          <a:lstStyle/>
          <a:p>
            <a:pPr algn="ctr"/>
            <a:r>
              <a:rPr lang="en-US" sz="2200" dirty="0">
                <a:latin typeface="Cambria" panose="02040503050406030204" pitchFamily="18" charset="0"/>
              </a:rPr>
              <a:t>Pressure</a:t>
            </a:r>
          </a:p>
        </p:txBody>
      </p:sp>
      <p:cxnSp>
        <p:nvCxnSpPr>
          <p:cNvPr id="46" name="Straight Arrow Connector 45">
            <a:extLst>
              <a:ext uri="{FF2B5EF4-FFF2-40B4-BE49-F238E27FC236}">
                <a16:creationId xmlns:a16="http://schemas.microsoft.com/office/drawing/2014/main" id="{6396E596-7B01-8745-B527-2FF9041FE9AC}"/>
              </a:ext>
            </a:extLst>
          </p:cNvPr>
          <p:cNvCxnSpPr>
            <a:cxnSpLocks/>
          </p:cNvCxnSpPr>
          <p:nvPr/>
        </p:nvCxnSpPr>
        <p:spPr>
          <a:xfrm>
            <a:off x="12684996" y="12492185"/>
            <a:ext cx="551266"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A6146F4-92AC-C344-888F-55D4C8538505}"/>
              </a:ext>
            </a:extLst>
          </p:cNvPr>
          <p:cNvCxnSpPr>
            <a:cxnSpLocks/>
          </p:cNvCxnSpPr>
          <p:nvPr/>
        </p:nvCxnSpPr>
        <p:spPr>
          <a:xfrm flipV="1">
            <a:off x="12699986" y="11951163"/>
            <a:ext cx="0" cy="547531"/>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6C8189C6-EC85-7847-9FF2-748B4EC98B7A}"/>
                  </a:ext>
                </a:extLst>
              </p:cNvPr>
              <p:cNvSpPr txBox="1"/>
              <p:nvPr/>
            </p:nvSpPr>
            <p:spPr>
              <a:xfrm flipH="1">
                <a:off x="12425966" y="11493126"/>
                <a:ext cx="640368" cy="523220"/>
              </a:xfrm>
              <a:prstGeom prst="rect">
                <a:avLst/>
              </a:prstGeom>
              <a:noFill/>
              <a:ln w="38100">
                <a:noFill/>
              </a:ln>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2</m:t>
                          </m:r>
                        </m:sub>
                      </m:sSub>
                    </m:oMath>
                  </m:oMathPara>
                </a14:m>
                <a:endParaRPr lang="en-US" sz="2800" dirty="0">
                  <a:solidFill>
                    <a:schemeClr val="tx1">
                      <a:lumMod val="85000"/>
                      <a:lumOff val="15000"/>
                    </a:schemeClr>
                  </a:solidFill>
                </a:endParaRPr>
              </a:p>
            </p:txBody>
          </p:sp>
        </mc:Choice>
        <mc:Fallback>
          <p:sp>
            <p:nvSpPr>
              <p:cNvPr id="48" name="TextBox 47">
                <a:extLst>
                  <a:ext uri="{FF2B5EF4-FFF2-40B4-BE49-F238E27FC236}">
                    <a16:creationId xmlns:a16="http://schemas.microsoft.com/office/drawing/2014/main" id="{6C8189C6-EC85-7847-9FF2-748B4EC98B7A}"/>
                  </a:ext>
                </a:extLst>
              </p:cNvPr>
              <p:cNvSpPr txBox="1">
                <a:spLocks noRot="1" noChangeAspect="1" noMove="1" noResize="1" noEditPoints="1" noAdjustHandles="1" noChangeArrowheads="1" noChangeShapeType="1" noTextEdit="1"/>
              </p:cNvSpPr>
              <p:nvPr/>
            </p:nvSpPr>
            <p:spPr>
              <a:xfrm flipH="1">
                <a:off x="12425966" y="11493126"/>
                <a:ext cx="640368" cy="523220"/>
              </a:xfrm>
              <a:prstGeom prst="rect">
                <a:avLst/>
              </a:prstGeom>
              <a:blipFill>
                <a:blip r:embed="rId24"/>
                <a:stretch>
                  <a:fillRect b="-2326"/>
                </a:stretch>
              </a:blipFill>
              <a:ln w="38100">
                <a:noFill/>
              </a:ln>
            </p:spPr>
            <p:txBody>
              <a:bodyPr/>
              <a:lstStyle/>
              <a:p>
                <a:r>
                  <a:rPr lang="en-US">
                    <a:noFill/>
                  </a:rPr>
                  <a:t> </a:t>
                </a:r>
              </a:p>
            </p:txBody>
          </p:sp>
        </mc:Fallback>
      </mc:AlternateContent>
      <p:sp>
        <p:nvSpPr>
          <p:cNvPr id="49" name="Oval 48">
            <a:extLst>
              <a:ext uri="{FF2B5EF4-FFF2-40B4-BE49-F238E27FC236}">
                <a16:creationId xmlns:a16="http://schemas.microsoft.com/office/drawing/2014/main" id="{4F76EFA2-D6F6-024E-BE6B-61BC4FB9806A}"/>
              </a:ext>
            </a:extLst>
          </p:cNvPr>
          <p:cNvSpPr/>
          <p:nvPr/>
        </p:nvSpPr>
        <p:spPr>
          <a:xfrm>
            <a:off x="12654710" y="12436265"/>
            <a:ext cx="91440" cy="91440"/>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mc:AlternateContent xmlns:mc="http://schemas.openxmlformats.org/markup-compatibility/2006">
        <mc:Choice xmlns:a14="http://schemas.microsoft.com/office/drawing/2010/main" Requires="a14">
          <p:sp>
            <p:nvSpPr>
              <p:cNvPr id="50" name="Rectangle 49">
                <a:extLst>
                  <a:ext uri="{FF2B5EF4-FFF2-40B4-BE49-F238E27FC236}">
                    <a16:creationId xmlns:a16="http://schemas.microsoft.com/office/drawing/2014/main" id="{5AA16B71-3608-5F4B-A670-2E393E8CD985}"/>
                  </a:ext>
                </a:extLst>
              </p:cNvPr>
              <p:cNvSpPr/>
              <p:nvPr/>
            </p:nvSpPr>
            <p:spPr>
              <a:xfrm>
                <a:off x="13137451" y="12238448"/>
                <a:ext cx="6403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i="1">
                              <a:solidFill>
                                <a:schemeClr val="tx1">
                                  <a:lumMod val="85000"/>
                                  <a:lumOff val="15000"/>
                                </a:schemeClr>
                              </a:solidFill>
                              <a:latin typeface="Cambria Math" panose="02040503050406030204" pitchFamily="18" charset="0"/>
                            </a:rPr>
                            <m:t>1</m:t>
                          </m:r>
                        </m:sub>
                      </m:sSub>
                    </m:oMath>
                  </m:oMathPara>
                </a14:m>
                <a:endParaRPr lang="en-US" sz="2800" dirty="0">
                  <a:solidFill>
                    <a:schemeClr val="tx1">
                      <a:lumMod val="85000"/>
                      <a:lumOff val="15000"/>
                    </a:schemeClr>
                  </a:solidFill>
                </a:endParaRPr>
              </a:p>
            </p:txBody>
          </p:sp>
        </mc:Choice>
        <mc:Fallback>
          <p:sp>
            <p:nvSpPr>
              <p:cNvPr id="50" name="Rectangle 49">
                <a:extLst>
                  <a:ext uri="{FF2B5EF4-FFF2-40B4-BE49-F238E27FC236}">
                    <a16:creationId xmlns:a16="http://schemas.microsoft.com/office/drawing/2014/main" id="{5AA16B71-3608-5F4B-A670-2E393E8CD985}"/>
                  </a:ext>
                </a:extLst>
              </p:cNvPr>
              <p:cNvSpPr>
                <a:spLocks noRot="1" noChangeAspect="1" noMove="1" noResize="1" noEditPoints="1" noAdjustHandles="1" noChangeArrowheads="1" noChangeShapeType="1" noTextEdit="1"/>
              </p:cNvSpPr>
              <p:nvPr/>
            </p:nvSpPr>
            <p:spPr>
              <a:xfrm>
                <a:off x="13137451" y="12238448"/>
                <a:ext cx="640368" cy="523220"/>
              </a:xfrm>
              <a:prstGeom prst="rect">
                <a:avLst/>
              </a:prstGeom>
              <a:blipFill>
                <a:blip r:embed="rId25"/>
                <a:stretch>
                  <a:fillRect b="-23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BB0EC047-CB0B-8449-99D0-C2A1EC48339A}"/>
                  </a:ext>
                </a:extLst>
              </p:cNvPr>
              <p:cNvSpPr txBox="1"/>
              <p:nvPr/>
            </p:nvSpPr>
            <p:spPr>
              <a:xfrm flipH="1">
                <a:off x="12129847" y="12250472"/>
                <a:ext cx="640368" cy="523220"/>
              </a:xfrm>
              <a:prstGeom prst="rect">
                <a:avLst/>
              </a:prstGeom>
              <a:noFill/>
              <a:ln w="38100">
                <a:noFill/>
              </a:ln>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3</m:t>
                          </m:r>
                        </m:sub>
                      </m:sSub>
                    </m:oMath>
                  </m:oMathPara>
                </a14:m>
                <a:endParaRPr lang="en-US" sz="2800" dirty="0">
                  <a:solidFill>
                    <a:schemeClr val="tx1">
                      <a:lumMod val="85000"/>
                      <a:lumOff val="15000"/>
                    </a:schemeClr>
                  </a:solidFill>
                </a:endParaRPr>
              </a:p>
            </p:txBody>
          </p:sp>
        </mc:Choice>
        <mc:Fallback>
          <p:sp>
            <p:nvSpPr>
              <p:cNvPr id="51" name="TextBox 50">
                <a:extLst>
                  <a:ext uri="{FF2B5EF4-FFF2-40B4-BE49-F238E27FC236}">
                    <a16:creationId xmlns:a16="http://schemas.microsoft.com/office/drawing/2014/main" id="{BB0EC047-CB0B-8449-99D0-C2A1EC48339A}"/>
                  </a:ext>
                </a:extLst>
              </p:cNvPr>
              <p:cNvSpPr txBox="1">
                <a:spLocks noRot="1" noChangeAspect="1" noMove="1" noResize="1" noEditPoints="1" noAdjustHandles="1" noChangeArrowheads="1" noChangeShapeType="1" noTextEdit="1"/>
              </p:cNvSpPr>
              <p:nvPr/>
            </p:nvSpPr>
            <p:spPr>
              <a:xfrm flipH="1">
                <a:off x="12129847" y="12250472"/>
                <a:ext cx="640368" cy="523220"/>
              </a:xfrm>
              <a:prstGeom prst="rect">
                <a:avLst/>
              </a:prstGeom>
              <a:blipFill>
                <a:blip r:embed="rId26"/>
                <a:stretch>
                  <a:fillRect b="-2381"/>
                </a:stretch>
              </a:blipFill>
              <a:ln w="38100">
                <a:noFill/>
              </a:ln>
            </p:spPr>
            <p:txBody>
              <a:bodyPr/>
              <a:lstStyle/>
              <a:p>
                <a:r>
                  <a:rPr lang="en-US">
                    <a:noFill/>
                  </a:rPr>
                  <a:t> </a:t>
                </a:r>
              </a:p>
            </p:txBody>
          </p:sp>
        </mc:Fallback>
      </mc:AlternateContent>
    </p:spTree>
    <p:extLst>
      <p:ext uri="{BB962C8B-B14F-4D97-AF65-F5344CB8AC3E}">
        <p14:creationId xmlns:p14="http://schemas.microsoft.com/office/powerpoint/2010/main" val="2729154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1AB9EF15-E0A8-8642-B660-B4C73DF0F931}"/>
              </a:ext>
            </a:extLst>
          </p:cNvPr>
          <p:cNvCxnSpPr>
            <a:cxnSpLocks/>
          </p:cNvCxnSpPr>
          <p:nvPr/>
        </p:nvCxnSpPr>
        <p:spPr>
          <a:xfrm>
            <a:off x="4744720" y="8547414"/>
            <a:ext cx="3639312" cy="0"/>
          </a:xfrm>
          <a:prstGeom prst="line">
            <a:avLst/>
          </a:prstGeom>
          <a:ln w="381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6A54A1C-D3E3-3249-8690-4694A415944E}"/>
              </a:ext>
            </a:extLst>
          </p:cNvPr>
          <p:cNvCxnSpPr>
            <a:cxnSpLocks/>
          </p:cNvCxnSpPr>
          <p:nvPr/>
        </p:nvCxnSpPr>
        <p:spPr>
          <a:xfrm>
            <a:off x="4753864" y="7465206"/>
            <a:ext cx="3648456" cy="10990"/>
          </a:xfrm>
          <a:prstGeom prst="line">
            <a:avLst/>
          </a:prstGeom>
          <a:ln w="381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B386AF9D-CEF1-C747-9F57-14A85271F9AB}"/>
              </a:ext>
            </a:extLst>
          </p:cNvPr>
          <p:cNvSpPr/>
          <p:nvPr/>
        </p:nvSpPr>
        <p:spPr>
          <a:xfrm>
            <a:off x="4305806" y="1726752"/>
            <a:ext cx="4572000" cy="45720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415EBC33-73B2-2449-AE3B-537B1E952532}"/>
              </a:ext>
            </a:extLst>
          </p:cNvPr>
          <p:cNvCxnSpPr>
            <a:cxnSpLocks/>
          </p:cNvCxnSpPr>
          <p:nvPr/>
        </p:nvCxnSpPr>
        <p:spPr>
          <a:xfrm>
            <a:off x="4765040" y="5405153"/>
            <a:ext cx="18288" cy="5374540"/>
          </a:xfrm>
          <a:prstGeom prst="line">
            <a:avLst/>
          </a:prstGeom>
          <a:ln w="5715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B2C6DABC-B064-BC49-B88D-6FB61A83515C}"/>
              </a:ext>
            </a:extLst>
          </p:cNvPr>
          <p:cNvCxnSpPr>
            <a:cxnSpLocks/>
          </p:cNvCxnSpPr>
          <p:nvPr/>
        </p:nvCxnSpPr>
        <p:spPr>
          <a:xfrm>
            <a:off x="8402320" y="5405153"/>
            <a:ext cx="18288" cy="548146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17EDDAD-F953-E24A-9637-A2A3D9D7525E}"/>
              </a:ext>
            </a:extLst>
          </p:cNvPr>
          <p:cNvCxnSpPr>
            <a:cxnSpLocks/>
          </p:cNvCxnSpPr>
          <p:nvPr/>
        </p:nvCxnSpPr>
        <p:spPr>
          <a:xfrm>
            <a:off x="6066802" y="7988782"/>
            <a:ext cx="105000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6237A77-BA69-004E-9143-8C96AE953928}"/>
              </a:ext>
            </a:extLst>
          </p:cNvPr>
          <p:cNvSpPr/>
          <p:nvPr/>
        </p:nvSpPr>
        <p:spPr>
          <a:xfrm>
            <a:off x="3020299" y="361823"/>
            <a:ext cx="8193024" cy="50236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5A473805-7345-2648-AE30-C22E1A381BC2}"/>
              </a:ext>
            </a:extLst>
          </p:cNvPr>
          <p:cNvSpPr/>
          <p:nvPr/>
        </p:nvSpPr>
        <p:spPr>
          <a:xfrm>
            <a:off x="4336194" y="9881157"/>
            <a:ext cx="4572000" cy="45720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196BCF4-CE19-5B4D-AEE5-60FD330CF723}"/>
              </a:ext>
            </a:extLst>
          </p:cNvPr>
          <p:cNvSpPr/>
          <p:nvPr/>
        </p:nvSpPr>
        <p:spPr>
          <a:xfrm>
            <a:off x="2477008" y="10779693"/>
            <a:ext cx="8193024" cy="47887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7743404-7F12-C748-9E4E-38A8368956B8}"/>
              </a:ext>
            </a:extLst>
          </p:cNvPr>
          <p:cNvSpPr txBox="1"/>
          <p:nvPr/>
        </p:nvSpPr>
        <p:spPr>
          <a:xfrm>
            <a:off x="6046508" y="11055900"/>
            <a:ext cx="1203056" cy="553998"/>
          </a:xfrm>
          <a:prstGeom prst="rect">
            <a:avLst/>
          </a:prstGeom>
          <a:noFill/>
        </p:spPr>
        <p:txBody>
          <a:bodyPr wrap="square" rtlCol="0">
            <a:spAutoFit/>
          </a:bodyPr>
          <a:lstStyle/>
          <a:p>
            <a:pPr algn="ctr"/>
            <a:r>
              <a:rPr lang="en-US" sz="3000" dirty="0"/>
              <a:t>2L</a:t>
            </a:r>
          </a:p>
        </p:txBody>
      </p:sp>
      <p:sp>
        <p:nvSpPr>
          <p:cNvPr id="19" name="TextBox 18">
            <a:extLst>
              <a:ext uri="{FF2B5EF4-FFF2-40B4-BE49-F238E27FC236}">
                <a16:creationId xmlns:a16="http://schemas.microsoft.com/office/drawing/2014/main" id="{6E583C8F-1D60-5D43-9D88-D5F72EF96D20}"/>
              </a:ext>
            </a:extLst>
          </p:cNvPr>
          <p:cNvSpPr txBox="1"/>
          <p:nvPr/>
        </p:nvSpPr>
        <p:spPr>
          <a:xfrm>
            <a:off x="8503061" y="7711783"/>
            <a:ext cx="1203056" cy="553998"/>
          </a:xfrm>
          <a:prstGeom prst="rect">
            <a:avLst/>
          </a:prstGeom>
          <a:noFill/>
        </p:spPr>
        <p:txBody>
          <a:bodyPr wrap="square" rtlCol="0">
            <a:spAutoFit/>
          </a:bodyPr>
          <a:lstStyle/>
          <a:p>
            <a:pPr algn="ctr"/>
            <a:r>
              <a:rPr lang="en-US" sz="3000" dirty="0"/>
              <a:t>2H</a:t>
            </a:r>
          </a:p>
        </p:txBody>
      </p:sp>
      <p:cxnSp>
        <p:nvCxnSpPr>
          <p:cNvPr id="20" name="Straight Arrow Connector 19">
            <a:extLst>
              <a:ext uri="{FF2B5EF4-FFF2-40B4-BE49-F238E27FC236}">
                <a16:creationId xmlns:a16="http://schemas.microsoft.com/office/drawing/2014/main" id="{2AFB839C-5BFA-284D-AEE4-BFF34B551591}"/>
              </a:ext>
            </a:extLst>
          </p:cNvPr>
          <p:cNvCxnSpPr>
            <a:cxnSpLocks/>
          </p:cNvCxnSpPr>
          <p:nvPr/>
        </p:nvCxnSpPr>
        <p:spPr>
          <a:xfrm>
            <a:off x="8808720" y="5400216"/>
            <a:ext cx="0" cy="5379477"/>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C306E918-15F3-224B-904E-A974C9CB6FA1}"/>
              </a:ext>
            </a:extLst>
          </p:cNvPr>
          <p:cNvCxnSpPr>
            <a:cxnSpLocks/>
          </p:cNvCxnSpPr>
          <p:nvPr/>
        </p:nvCxnSpPr>
        <p:spPr>
          <a:xfrm>
            <a:off x="4744720" y="11025184"/>
            <a:ext cx="365760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240BA2B0-514F-0F48-8AF4-F1F55661FFDF}"/>
              </a:ext>
            </a:extLst>
          </p:cNvPr>
          <p:cNvCxnSpPr>
            <a:cxnSpLocks/>
          </p:cNvCxnSpPr>
          <p:nvPr/>
        </p:nvCxnSpPr>
        <p:spPr>
          <a:xfrm>
            <a:off x="6573520" y="4012752"/>
            <a:ext cx="1396516" cy="177280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A245829B-F4C5-A740-8F77-64B15541D537}"/>
              </a:ext>
            </a:extLst>
          </p:cNvPr>
          <p:cNvSpPr/>
          <p:nvPr/>
        </p:nvSpPr>
        <p:spPr>
          <a:xfrm>
            <a:off x="4305806" y="1732364"/>
            <a:ext cx="4572000" cy="4572000"/>
          </a:xfrm>
          <a:prstGeom prst="ellipse">
            <a:avLst/>
          </a:prstGeom>
          <a:no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B149F114-8C1A-114B-954B-01A873B12F47}"/>
              </a:ext>
            </a:extLst>
          </p:cNvPr>
          <p:cNvSpPr txBox="1"/>
          <p:nvPr/>
        </p:nvSpPr>
        <p:spPr>
          <a:xfrm>
            <a:off x="6698319" y="4030602"/>
            <a:ext cx="1203056" cy="553998"/>
          </a:xfrm>
          <a:prstGeom prst="rect">
            <a:avLst/>
          </a:prstGeom>
          <a:noFill/>
        </p:spPr>
        <p:txBody>
          <a:bodyPr wrap="square" rtlCol="0">
            <a:spAutoFit/>
          </a:bodyPr>
          <a:lstStyle/>
          <a:p>
            <a:pPr algn="ctr"/>
            <a:r>
              <a:rPr lang="en-US" sz="3000" dirty="0"/>
              <a:t>R</a:t>
            </a:r>
          </a:p>
        </p:txBody>
      </p:sp>
      <p:cxnSp>
        <p:nvCxnSpPr>
          <p:cNvPr id="32" name="Straight Arrow Connector 31">
            <a:extLst>
              <a:ext uri="{FF2B5EF4-FFF2-40B4-BE49-F238E27FC236}">
                <a16:creationId xmlns:a16="http://schemas.microsoft.com/office/drawing/2014/main" id="{A8F6D238-D21A-0A46-BE90-0684919F4CDF}"/>
              </a:ext>
            </a:extLst>
          </p:cNvPr>
          <p:cNvCxnSpPr>
            <a:cxnSpLocks/>
          </p:cNvCxnSpPr>
          <p:nvPr/>
        </p:nvCxnSpPr>
        <p:spPr>
          <a:xfrm>
            <a:off x="6057659" y="8171159"/>
            <a:ext cx="1050009"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6CCD7F89-E87A-EC42-A461-BA89882EC0E0}"/>
              </a:ext>
            </a:extLst>
          </p:cNvPr>
          <p:cNvSpPr txBox="1"/>
          <p:nvPr/>
        </p:nvSpPr>
        <p:spPr>
          <a:xfrm>
            <a:off x="5995534" y="8016046"/>
            <a:ext cx="1203056" cy="553998"/>
          </a:xfrm>
          <a:prstGeom prst="rect">
            <a:avLst/>
          </a:prstGeom>
          <a:noFill/>
        </p:spPr>
        <p:txBody>
          <a:bodyPr wrap="square" rtlCol="0">
            <a:spAutoFit/>
          </a:bodyPr>
          <a:lstStyle/>
          <a:p>
            <a:pPr algn="ctr"/>
            <a:r>
              <a:rPr lang="en-US" sz="3000" dirty="0"/>
              <a:t>c</a:t>
            </a:r>
          </a:p>
        </p:txBody>
      </p:sp>
      <p:sp>
        <p:nvSpPr>
          <p:cNvPr id="14" name="Oval 13">
            <a:extLst>
              <a:ext uri="{FF2B5EF4-FFF2-40B4-BE49-F238E27FC236}">
                <a16:creationId xmlns:a16="http://schemas.microsoft.com/office/drawing/2014/main" id="{EBB52EAA-9CC4-1D40-B301-E3C42B6D6987}"/>
              </a:ext>
            </a:extLst>
          </p:cNvPr>
          <p:cNvSpPr/>
          <p:nvPr/>
        </p:nvSpPr>
        <p:spPr>
          <a:xfrm>
            <a:off x="6531863" y="3967032"/>
            <a:ext cx="91440" cy="9144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CCF7271E-CF24-0445-AF86-7823C5D05F83}"/>
              </a:ext>
            </a:extLst>
          </p:cNvPr>
          <p:cNvSpPr txBox="1"/>
          <p:nvPr/>
        </p:nvSpPr>
        <p:spPr>
          <a:xfrm>
            <a:off x="4604890" y="7777519"/>
            <a:ext cx="1203056" cy="477054"/>
          </a:xfrm>
          <a:prstGeom prst="rect">
            <a:avLst/>
          </a:prstGeom>
          <a:noFill/>
        </p:spPr>
        <p:txBody>
          <a:bodyPr wrap="square" rtlCol="0">
            <a:spAutoFit/>
          </a:bodyPr>
          <a:lstStyle/>
          <a:p>
            <a:pPr algn="ctr"/>
            <a:r>
              <a:rPr lang="en-US" sz="2500" dirty="0">
                <a:solidFill>
                  <a:schemeClr val="bg2">
                    <a:lumMod val="75000"/>
                  </a:schemeClr>
                </a:solidFill>
              </a:rPr>
              <a:t>2H</a:t>
            </a:r>
            <a:r>
              <a:rPr lang="en-US" sz="2500" baseline="-25000" dirty="0">
                <a:solidFill>
                  <a:schemeClr val="bg2">
                    <a:lumMod val="75000"/>
                  </a:schemeClr>
                </a:solidFill>
              </a:rPr>
              <a:t>0</a:t>
            </a:r>
            <a:endParaRPr lang="en-US" sz="2500" dirty="0">
              <a:solidFill>
                <a:schemeClr val="bg2">
                  <a:lumMod val="75000"/>
                </a:schemeClr>
              </a:solidFill>
            </a:endParaRPr>
          </a:p>
        </p:txBody>
      </p:sp>
      <p:cxnSp>
        <p:nvCxnSpPr>
          <p:cNvPr id="35" name="Straight Arrow Connector 34">
            <a:extLst>
              <a:ext uri="{FF2B5EF4-FFF2-40B4-BE49-F238E27FC236}">
                <a16:creationId xmlns:a16="http://schemas.microsoft.com/office/drawing/2014/main" id="{C4BCA52D-5AF0-3E4C-9A64-8D723BA1286B}"/>
              </a:ext>
            </a:extLst>
          </p:cNvPr>
          <p:cNvCxnSpPr>
            <a:cxnSpLocks/>
          </p:cNvCxnSpPr>
          <p:nvPr/>
        </p:nvCxnSpPr>
        <p:spPr>
          <a:xfrm>
            <a:off x="4901738" y="7531582"/>
            <a:ext cx="0" cy="1015832"/>
          </a:xfrm>
          <a:prstGeom prst="straightConnector1">
            <a:avLst/>
          </a:prstGeom>
          <a:ln w="28575">
            <a:solidFill>
              <a:schemeClr val="bg2">
                <a:lumMod val="75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259E24F4-E0F3-B640-83B2-8AC4347FA677}"/>
              </a:ext>
            </a:extLst>
          </p:cNvPr>
          <p:cNvCxnSpPr>
            <a:cxnSpLocks/>
          </p:cNvCxnSpPr>
          <p:nvPr/>
        </p:nvCxnSpPr>
        <p:spPr>
          <a:xfrm>
            <a:off x="6590135" y="7990915"/>
            <a:ext cx="819474" cy="0"/>
          </a:xfrm>
          <a:prstGeom prst="straightConnector1">
            <a:avLst/>
          </a:prstGeom>
          <a:ln w="381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5EF689-E44E-CE46-AB2D-D6A9C253066F}"/>
              </a:ext>
            </a:extLst>
          </p:cNvPr>
          <p:cNvCxnSpPr>
            <a:cxnSpLocks/>
          </p:cNvCxnSpPr>
          <p:nvPr/>
        </p:nvCxnSpPr>
        <p:spPr>
          <a:xfrm flipV="1">
            <a:off x="6590135" y="7163205"/>
            <a:ext cx="8718" cy="819474"/>
          </a:xfrm>
          <a:prstGeom prst="straightConnector1">
            <a:avLst/>
          </a:prstGeom>
          <a:ln w="38100">
            <a:solidFill>
              <a:srgbClr val="FF0000"/>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D189062F-3834-234D-9D88-DF9F3BC3830E}"/>
                  </a:ext>
                </a:extLst>
              </p:cNvPr>
              <p:cNvSpPr txBox="1"/>
              <p:nvPr/>
            </p:nvSpPr>
            <p:spPr>
              <a:xfrm>
                <a:off x="7389361" y="7805796"/>
                <a:ext cx="405367" cy="3847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500" i="1">
                              <a:solidFill>
                                <a:srgbClr val="FF0000"/>
                              </a:solidFill>
                              <a:latin typeface="Cambria Math" panose="02040503050406030204" pitchFamily="18" charset="0"/>
                            </a:rPr>
                          </m:ctrlPr>
                        </m:sSubPr>
                        <m:e>
                          <m:r>
                            <a:rPr lang="en-US" sz="2500" i="1">
                              <a:solidFill>
                                <a:srgbClr val="FF0000"/>
                              </a:solidFill>
                              <a:latin typeface="Cambria Math" panose="02040503050406030204" pitchFamily="18" charset="0"/>
                            </a:rPr>
                            <m:t>𝑋</m:t>
                          </m:r>
                        </m:e>
                        <m:sub>
                          <m:r>
                            <a:rPr lang="en-US" sz="2500" i="1">
                              <a:solidFill>
                                <a:srgbClr val="FF0000"/>
                              </a:solidFill>
                              <a:latin typeface="Cambria Math" panose="02040503050406030204" pitchFamily="18" charset="0"/>
                            </a:rPr>
                            <m:t>1</m:t>
                          </m:r>
                        </m:sub>
                      </m:sSub>
                    </m:oMath>
                  </m:oMathPara>
                </a14:m>
                <a:endParaRPr lang="en-US" sz="2500" dirty="0">
                  <a:solidFill>
                    <a:srgbClr val="FF0000"/>
                  </a:solidFill>
                </a:endParaRPr>
              </a:p>
            </p:txBody>
          </p:sp>
        </mc:Choice>
        <mc:Fallback>
          <p:sp>
            <p:nvSpPr>
              <p:cNvPr id="30" name="TextBox 29">
                <a:extLst>
                  <a:ext uri="{FF2B5EF4-FFF2-40B4-BE49-F238E27FC236}">
                    <a16:creationId xmlns:a16="http://schemas.microsoft.com/office/drawing/2014/main" id="{D189062F-3834-234D-9D88-DF9F3BC3830E}"/>
                  </a:ext>
                </a:extLst>
              </p:cNvPr>
              <p:cNvSpPr txBox="1">
                <a:spLocks noRot="1" noChangeAspect="1" noMove="1" noResize="1" noEditPoints="1" noAdjustHandles="1" noChangeArrowheads="1" noChangeShapeType="1" noTextEdit="1"/>
              </p:cNvSpPr>
              <p:nvPr/>
            </p:nvSpPr>
            <p:spPr>
              <a:xfrm>
                <a:off x="7389361" y="7805796"/>
                <a:ext cx="405367" cy="384721"/>
              </a:xfrm>
              <a:prstGeom prst="rect">
                <a:avLst/>
              </a:prstGeom>
              <a:blipFill>
                <a:blip r:embed="rId2"/>
                <a:stretch>
                  <a:fillRect l="-15152" r="-6061" b="-93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AF7A66B9-818B-1148-9279-87832EB6FDB2}"/>
                  </a:ext>
                </a:extLst>
              </p:cNvPr>
              <p:cNvSpPr txBox="1"/>
              <p:nvPr/>
            </p:nvSpPr>
            <p:spPr>
              <a:xfrm>
                <a:off x="6485233" y="6765379"/>
                <a:ext cx="412805" cy="3847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500" i="1" smtClean="0">
                              <a:solidFill>
                                <a:srgbClr val="FF0000"/>
                              </a:solidFill>
                              <a:latin typeface="Cambria Math" panose="02040503050406030204" pitchFamily="18" charset="0"/>
                            </a:rPr>
                          </m:ctrlPr>
                        </m:sSubPr>
                        <m:e>
                          <m:r>
                            <a:rPr lang="en-US" sz="2500" i="1">
                              <a:solidFill>
                                <a:srgbClr val="FF0000"/>
                              </a:solidFill>
                              <a:latin typeface="Cambria Math" panose="02040503050406030204" pitchFamily="18" charset="0"/>
                            </a:rPr>
                            <m:t>𝑋</m:t>
                          </m:r>
                        </m:e>
                        <m:sub>
                          <m:r>
                            <a:rPr lang="en-US" sz="2500" b="0" i="1" smtClean="0">
                              <a:solidFill>
                                <a:srgbClr val="FF0000"/>
                              </a:solidFill>
                              <a:latin typeface="Cambria Math" panose="02040503050406030204" pitchFamily="18" charset="0"/>
                            </a:rPr>
                            <m:t>2</m:t>
                          </m:r>
                        </m:sub>
                      </m:sSub>
                    </m:oMath>
                  </m:oMathPara>
                </a14:m>
                <a:endParaRPr lang="en-US" sz="2500" dirty="0">
                  <a:solidFill>
                    <a:srgbClr val="FF0000"/>
                  </a:solidFill>
                </a:endParaRPr>
              </a:p>
            </p:txBody>
          </p:sp>
        </mc:Choice>
        <mc:Fallback>
          <p:sp>
            <p:nvSpPr>
              <p:cNvPr id="36" name="TextBox 35">
                <a:extLst>
                  <a:ext uri="{FF2B5EF4-FFF2-40B4-BE49-F238E27FC236}">
                    <a16:creationId xmlns:a16="http://schemas.microsoft.com/office/drawing/2014/main" id="{AF7A66B9-818B-1148-9279-87832EB6FDB2}"/>
                  </a:ext>
                </a:extLst>
              </p:cNvPr>
              <p:cNvSpPr txBox="1">
                <a:spLocks noRot="1" noChangeAspect="1" noMove="1" noResize="1" noEditPoints="1" noAdjustHandles="1" noChangeArrowheads="1" noChangeShapeType="1" noTextEdit="1"/>
              </p:cNvSpPr>
              <p:nvPr/>
            </p:nvSpPr>
            <p:spPr>
              <a:xfrm>
                <a:off x="6485233" y="6765379"/>
                <a:ext cx="412805" cy="384721"/>
              </a:xfrm>
              <a:prstGeom prst="rect">
                <a:avLst/>
              </a:prstGeom>
              <a:blipFill>
                <a:blip r:embed="rId3"/>
                <a:stretch>
                  <a:fillRect l="-17647" r="-5882" b="-9375"/>
                </a:stretch>
              </a:blipFill>
            </p:spPr>
            <p:txBody>
              <a:bodyPr/>
              <a:lstStyle/>
              <a:p>
                <a:r>
                  <a:rPr lang="en-US">
                    <a:noFill/>
                  </a:rPr>
                  <a:t> </a:t>
                </a:r>
              </a:p>
            </p:txBody>
          </p:sp>
        </mc:Fallback>
      </mc:AlternateContent>
    </p:spTree>
    <p:extLst>
      <p:ext uri="{BB962C8B-B14F-4D97-AF65-F5344CB8AC3E}">
        <p14:creationId xmlns:p14="http://schemas.microsoft.com/office/powerpoint/2010/main" val="3742469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E7B5BA10-F87A-9C48-A16E-16D0C613D56B}"/>
              </a:ext>
            </a:extLst>
          </p:cNvPr>
          <p:cNvSpPr txBox="1"/>
          <p:nvPr/>
        </p:nvSpPr>
        <p:spPr>
          <a:xfrm>
            <a:off x="4955699" y="7366291"/>
            <a:ext cx="1240328" cy="553998"/>
          </a:xfrm>
          <a:prstGeom prst="rect">
            <a:avLst/>
          </a:prstGeom>
          <a:noFill/>
        </p:spPr>
        <p:txBody>
          <a:bodyPr wrap="square" rtlCol="0">
            <a:spAutoFit/>
          </a:bodyPr>
          <a:lstStyle/>
          <a:p>
            <a:r>
              <a:rPr lang="en-US" sz="3000" dirty="0"/>
              <a:t>b)</a:t>
            </a:r>
          </a:p>
        </p:txBody>
      </p:sp>
      <p:pic>
        <p:nvPicPr>
          <p:cNvPr id="3" name="Picture 2">
            <a:extLst>
              <a:ext uri="{FF2B5EF4-FFF2-40B4-BE49-F238E27FC236}">
                <a16:creationId xmlns:a16="http://schemas.microsoft.com/office/drawing/2014/main" id="{6C0AF210-38AC-1E4C-B699-5D6096BFD873}"/>
              </a:ext>
            </a:extLst>
          </p:cNvPr>
          <p:cNvPicPr>
            <a:picLocks noChangeAspect="1"/>
          </p:cNvPicPr>
          <p:nvPr/>
        </p:nvPicPr>
        <p:blipFill>
          <a:blip r:embed="rId3"/>
          <a:stretch>
            <a:fillRect/>
          </a:stretch>
        </p:blipFill>
        <p:spPr>
          <a:xfrm>
            <a:off x="5008417" y="2428826"/>
            <a:ext cx="7342903" cy="5507177"/>
          </a:xfrm>
          <a:prstGeom prst="rect">
            <a:avLst/>
          </a:prstGeom>
        </p:spPr>
      </p:pic>
      <p:pic>
        <p:nvPicPr>
          <p:cNvPr id="2" name="Picture 1">
            <a:extLst>
              <a:ext uri="{FF2B5EF4-FFF2-40B4-BE49-F238E27FC236}">
                <a16:creationId xmlns:a16="http://schemas.microsoft.com/office/drawing/2014/main" id="{1CDEA9FE-B263-7945-8F9E-174FE4A38B13}"/>
              </a:ext>
            </a:extLst>
          </p:cNvPr>
          <p:cNvPicPr>
            <a:picLocks noChangeAspect="1"/>
          </p:cNvPicPr>
          <p:nvPr/>
        </p:nvPicPr>
        <p:blipFill>
          <a:blip r:embed="rId4"/>
          <a:stretch>
            <a:fillRect/>
          </a:stretch>
        </p:blipFill>
        <p:spPr>
          <a:xfrm>
            <a:off x="1228194" y="1058780"/>
            <a:ext cx="3798848" cy="6877224"/>
          </a:xfrm>
          <a:prstGeom prst="rect">
            <a:avLst/>
          </a:prstGeom>
        </p:spPr>
      </p:pic>
      <p:sp>
        <p:nvSpPr>
          <p:cNvPr id="8" name="Rectangle 7">
            <a:extLst>
              <a:ext uri="{FF2B5EF4-FFF2-40B4-BE49-F238E27FC236}">
                <a16:creationId xmlns:a16="http://schemas.microsoft.com/office/drawing/2014/main" id="{3F1EDCA5-1E2F-D646-BCEA-23759B3AD5BC}"/>
              </a:ext>
            </a:extLst>
          </p:cNvPr>
          <p:cNvSpPr/>
          <p:nvPr/>
        </p:nvSpPr>
        <p:spPr>
          <a:xfrm>
            <a:off x="1228195" y="866195"/>
            <a:ext cx="3780223" cy="1690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8F2FE10-A32C-2A4E-A264-41352FD0A4C2}"/>
              </a:ext>
            </a:extLst>
          </p:cNvPr>
          <p:cNvSpPr txBox="1"/>
          <p:nvPr/>
        </p:nvSpPr>
        <p:spPr>
          <a:xfrm>
            <a:off x="1024383" y="7366291"/>
            <a:ext cx="1240328" cy="553998"/>
          </a:xfrm>
          <a:prstGeom prst="rect">
            <a:avLst/>
          </a:prstGeom>
          <a:noFill/>
        </p:spPr>
        <p:txBody>
          <a:bodyPr wrap="square" rtlCol="0">
            <a:spAutoFit/>
          </a:bodyPr>
          <a:lstStyle/>
          <a:p>
            <a:r>
              <a:rPr lang="en-US" sz="3000" dirty="0"/>
              <a:t>a)</a:t>
            </a:r>
          </a:p>
        </p:txBody>
      </p:sp>
    </p:spTree>
    <p:extLst>
      <p:ext uri="{BB962C8B-B14F-4D97-AF65-F5344CB8AC3E}">
        <p14:creationId xmlns:p14="http://schemas.microsoft.com/office/powerpoint/2010/main" val="3366717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ax, vector graphics&#10;&#10;Description automatically generated">
            <a:extLst>
              <a:ext uri="{FF2B5EF4-FFF2-40B4-BE49-F238E27FC236}">
                <a16:creationId xmlns:a16="http://schemas.microsoft.com/office/drawing/2014/main" id="{90AFA51B-D7C3-B04A-9A61-8CF5272FBF15}"/>
              </a:ext>
            </a:extLst>
          </p:cNvPr>
          <p:cNvPicPr>
            <a:picLocks noChangeAspect="1"/>
          </p:cNvPicPr>
          <p:nvPr/>
        </p:nvPicPr>
        <p:blipFill rotWithShape="1">
          <a:blip r:embed="rId3"/>
          <a:srcRect l="25161" r="25377"/>
          <a:stretch/>
        </p:blipFill>
        <p:spPr>
          <a:xfrm>
            <a:off x="722366" y="5031621"/>
            <a:ext cx="2201021" cy="4086598"/>
          </a:xfrm>
          <a:prstGeom prst="rect">
            <a:avLst/>
          </a:prstGeom>
        </p:spPr>
      </p:pic>
      <p:pic>
        <p:nvPicPr>
          <p:cNvPr id="7" name="Picture 6" descr="A picture containing text, ax, vector graphics&#10;&#10;Description automatically generated">
            <a:extLst>
              <a:ext uri="{FF2B5EF4-FFF2-40B4-BE49-F238E27FC236}">
                <a16:creationId xmlns:a16="http://schemas.microsoft.com/office/drawing/2014/main" id="{45F47599-FFA3-D844-8B9E-9F9E42A707BA}"/>
              </a:ext>
            </a:extLst>
          </p:cNvPr>
          <p:cNvPicPr>
            <a:picLocks noChangeAspect="1"/>
          </p:cNvPicPr>
          <p:nvPr/>
        </p:nvPicPr>
        <p:blipFill rotWithShape="1">
          <a:blip r:embed="rId4"/>
          <a:srcRect l="25161" r="25377"/>
          <a:stretch/>
        </p:blipFill>
        <p:spPr>
          <a:xfrm>
            <a:off x="3067000" y="5214503"/>
            <a:ext cx="2201021" cy="4086599"/>
          </a:xfrm>
          <a:prstGeom prst="rect">
            <a:avLst/>
          </a:prstGeom>
        </p:spPr>
      </p:pic>
      <p:pic>
        <p:nvPicPr>
          <p:cNvPr id="9" name="Picture 8" descr="A picture containing text, ax, vector graphics&#10;&#10;Description automatically generated">
            <a:extLst>
              <a:ext uri="{FF2B5EF4-FFF2-40B4-BE49-F238E27FC236}">
                <a16:creationId xmlns:a16="http://schemas.microsoft.com/office/drawing/2014/main" id="{44C75273-6FF9-DF4C-9BA2-152FBA7EE013}"/>
              </a:ext>
            </a:extLst>
          </p:cNvPr>
          <p:cNvPicPr>
            <a:picLocks noChangeAspect="1"/>
          </p:cNvPicPr>
          <p:nvPr/>
        </p:nvPicPr>
        <p:blipFill rotWithShape="1">
          <a:blip r:embed="rId5"/>
          <a:srcRect l="25161" r="25377"/>
          <a:stretch/>
        </p:blipFill>
        <p:spPr>
          <a:xfrm>
            <a:off x="5346873" y="5266753"/>
            <a:ext cx="2201022" cy="4086600"/>
          </a:xfrm>
          <a:prstGeom prst="rect">
            <a:avLst/>
          </a:prstGeom>
        </p:spPr>
      </p:pic>
      <p:pic>
        <p:nvPicPr>
          <p:cNvPr id="11" name="Picture 10" descr="A picture containing text, ax, vector graphics&#10;&#10;Description automatically generated">
            <a:extLst>
              <a:ext uri="{FF2B5EF4-FFF2-40B4-BE49-F238E27FC236}">
                <a16:creationId xmlns:a16="http://schemas.microsoft.com/office/drawing/2014/main" id="{754339AA-14D8-9548-BCA6-42D80AE33570}"/>
              </a:ext>
            </a:extLst>
          </p:cNvPr>
          <p:cNvPicPr>
            <a:picLocks noChangeAspect="1"/>
          </p:cNvPicPr>
          <p:nvPr/>
        </p:nvPicPr>
        <p:blipFill rotWithShape="1">
          <a:blip r:embed="rId6"/>
          <a:srcRect l="25161" r="25377"/>
          <a:stretch/>
        </p:blipFill>
        <p:spPr>
          <a:xfrm>
            <a:off x="7657224" y="5319003"/>
            <a:ext cx="2201023" cy="4086602"/>
          </a:xfrm>
          <a:prstGeom prst="rect">
            <a:avLst/>
          </a:prstGeom>
        </p:spPr>
      </p:pic>
      <p:pic>
        <p:nvPicPr>
          <p:cNvPr id="13" name="Picture 12" descr="A picture containing shape&#10;&#10;Description automatically generated">
            <a:extLst>
              <a:ext uri="{FF2B5EF4-FFF2-40B4-BE49-F238E27FC236}">
                <a16:creationId xmlns:a16="http://schemas.microsoft.com/office/drawing/2014/main" id="{F8C12517-3A89-3242-8A86-72F40141F143}"/>
              </a:ext>
            </a:extLst>
          </p:cNvPr>
          <p:cNvPicPr>
            <a:picLocks noChangeAspect="1"/>
          </p:cNvPicPr>
          <p:nvPr/>
        </p:nvPicPr>
        <p:blipFill rotWithShape="1">
          <a:blip r:embed="rId7"/>
          <a:srcRect l="25161" r="25377"/>
          <a:stretch/>
        </p:blipFill>
        <p:spPr>
          <a:xfrm>
            <a:off x="9967578" y="5319001"/>
            <a:ext cx="2201024" cy="4086604"/>
          </a:xfrm>
          <a:prstGeom prst="rect">
            <a:avLst/>
          </a:prstGeom>
        </p:spPr>
      </p:pic>
      <p:sp>
        <p:nvSpPr>
          <p:cNvPr id="26" name="TextBox 25">
            <a:extLst>
              <a:ext uri="{FF2B5EF4-FFF2-40B4-BE49-F238E27FC236}">
                <a16:creationId xmlns:a16="http://schemas.microsoft.com/office/drawing/2014/main" id="{FD2BD110-7378-3B4A-B98B-EA2607B240F5}"/>
              </a:ext>
            </a:extLst>
          </p:cNvPr>
          <p:cNvSpPr txBox="1"/>
          <p:nvPr/>
        </p:nvSpPr>
        <p:spPr>
          <a:xfrm>
            <a:off x="841222" y="9128607"/>
            <a:ext cx="1939290" cy="553998"/>
          </a:xfrm>
          <a:prstGeom prst="rect">
            <a:avLst/>
          </a:prstGeom>
          <a:noFill/>
        </p:spPr>
        <p:txBody>
          <a:bodyPr wrap="square" rtlCol="0">
            <a:spAutoFit/>
          </a:bodyPr>
          <a:lstStyle/>
          <a:p>
            <a:pPr algn="ctr"/>
            <a:r>
              <a:rPr lang="en-US" sz="3000" dirty="0"/>
              <a:t>1</a:t>
            </a:r>
          </a:p>
        </p:txBody>
      </p:sp>
      <p:sp>
        <p:nvSpPr>
          <p:cNvPr id="27" name="TextBox 26">
            <a:extLst>
              <a:ext uri="{FF2B5EF4-FFF2-40B4-BE49-F238E27FC236}">
                <a16:creationId xmlns:a16="http://schemas.microsoft.com/office/drawing/2014/main" id="{C1D876C0-7FAE-624E-9FC5-FFCBF4FC94B6}"/>
              </a:ext>
            </a:extLst>
          </p:cNvPr>
          <p:cNvSpPr txBox="1"/>
          <p:nvPr/>
        </p:nvSpPr>
        <p:spPr>
          <a:xfrm>
            <a:off x="2967364" y="9128606"/>
            <a:ext cx="2333786" cy="553998"/>
          </a:xfrm>
          <a:prstGeom prst="rect">
            <a:avLst/>
          </a:prstGeom>
          <a:noFill/>
        </p:spPr>
        <p:txBody>
          <a:bodyPr wrap="square" rtlCol="0">
            <a:spAutoFit/>
          </a:bodyPr>
          <a:lstStyle/>
          <a:p>
            <a:pPr algn="ctr"/>
            <a:r>
              <a:rPr lang="en-US" sz="3000" dirty="0"/>
              <a:t>2</a:t>
            </a:r>
          </a:p>
        </p:txBody>
      </p:sp>
      <p:sp>
        <p:nvSpPr>
          <p:cNvPr id="28" name="TextBox 27">
            <a:extLst>
              <a:ext uri="{FF2B5EF4-FFF2-40B4-BE49-F238E27FC236}">
                <a16:creationId xmlns:a16="http://schemas.microsoft.com/office/drawing/2014/main" id="{54D36CE7-E653-BF4F-905C-BCD875A2F114}"/>
              </a:ext>
            </a:extLst>
          </p:cNvPr>
          <p:cNvSpPr txBox="1"/>
          <p:nvPr/>
        </p:nvSpPr>
        <p:spPr>
          <a:xfrm>
            <a:off x="5260864" y="9124213"/>
            <a:ext cx="2333786" cy="553998"/>
          </a:xfrm>
          <a:prstGeom prst="rect">
            <a:avLst/>
          </a:prstGeom>
          <a:noFill/>
        </p:spPr>
        <p:txBody>
          <a:bodyPr wrap="square" rtlCol="0">
            <a:spAutoFit/>
          </a:bodyPr>
          <a:lstStyle/>
          <a:p>
            <a:pPr algn="ctr"/>
            <a:r>
              <a:rPr lang="en-US" sz="3000" dirty="0"/>
              <a:t>3</a:t>
            </a:r>
          </a:p>
        </p:txBody>
      </p:sp>
      <p:sp>
        <p:nvSpPr>
          <p:cNvPr id="29" name="TextBox 28">
            <a:extLst>
              <a:ext uri="{FF2B5EF4-FFF2-40B4-BE49-F238E27FC236}">
                <a16:creationId xmlns:a16="http://schemas.microsoft.com/office/drawing/2014/main" id="{AA3BDAF4-FEDE-2A40-A625-36416C8F453C}"/>
              </a:ext>
            </a:extLst>
          </p:cNvPr>
          <p:cNvSpPr txBox="1"/>
          <p:nvPr/>
        </p:nvSpPr>
        <p:spPr>
          <a:xfrm>
            <a:off x="7599790" y="9124213"/>
            <a:ext cx="2333786" cy="553998"/>
          </a:xfrm>
          <a:prstGeom prst="rect">
            <a:avLst/>
          </a:prstGeom>
          <a:noFill/>
        </p:spPr>
        <p:txBody>
          <a:bodyPr wrap="square" rtlCol="0">
            <a:spAutoFit/>
          </a:bodyPr>
          <a:lstStyle/>
          <a:p>
            <a:pPr algn="ctr"/>
            <a:r>
              <a:rPr lang="en-US" sz="3000" dirty="0"/>
              <a:t>4</a:t>
            </a:r>
          </a:p>
        </p:txBody>
      </p:sp>
      <p:sp>
        <p:nvSpPr>
          <p:cNvPr id="30" name="TextBox 29">
            <a:extLst>
              <a:ext uri="{FF2B5EF4-FFF2-40B4-BE49-F238E27FC236}">
                <a16:creationId xmlns:a16="http://schemas.microsoft.com/office/drawing/2014/main" id="{62C05407-C312-6F41-A2B5-412202FDECDE}"/>
              </a:ext>
            </a:extLst>
          </p:cNvPr>
          <p:cNvSpPr txBox="1"/>
          <p:nvPr/>
        </p:nvSpPr>
        <p:spPr>
          <a:xfrm>
            <a:off x="9910141" y="9124213"/>
            <a:ext cx="2333786" cy="553998"/>
          </a:xfrm>
          <a:prstGeom prst="rect">
            <a:avLst/>
          </a:prstGeom>
          <a:noFill/>
        </p:spPr>
        <p:txBody>
          <a:bodyPr wrap="square" rtlCol="0">
            <a:spAutoFit/>
          </a:bodyPr>
          <a:lstStyle/>
          <a:p>
            <a:pPr algn="ctr"/>
            <a:r>
              <a:rPr lang="en-US" sz="3000" dirty="0"/>
              <a:t>5</a:t>
            </a:r>
          </a:p>
        </p:txBody>
      </p:sp>
      <p:sp>
        <p:nvSpPr>
          <p:cNvPr id="32" name="TextBox 31">
            <a:extLst>
              <a:ext uri="{FF2B5EF4-FFF2-40B4-BE49-F238E27FC236}">
                <a16:creationId xmlns:a16="http://schemas.microsoft.com/office/drawing/2014/main" id="{C66CCC0B-EDA8-8546-A39B-018E1D4D6B49}"/>
              </a:ext>
            </a:extLst>
          </p:cNvPr>
          <p:cNvSpPr txBox="1"/>
          <p:nvPr/>
        </p:nvSpPr>
        <p:spPr>
          <a:xfrm>
            <a:off x="174831" y="4597464"/>
            <a:ext cx="1240328" cy="630942"/>
          </a:xfrm>
          <a:prstGeom prst="rect">
            <a:avLst/>
          </a:prstGeom>
          <a:noFill/>
        </p:spPr>
        <p:txBody>
          <a:bodyPr wrap="square" rtlCol="0">
            <a:spAutoFit/>
          </a:bodyPr>
          <a:lstStyle/>
          <a:p>
            <a:r>
              <a:rPr lang="en-US" sz="3500" dirty="0"/>
              <a:t>a)</a:t>
            </a:r>
          </a:p>
        </p:txBody>
      </p:sp>
      <p:sp>
        <p:nvSpPr>
          <p:cNvPr id="33" name="TextBox 32">
            <a:extLst>
              <a:ext uri="{FF2B5EF4-FFF2-40B4-BE49-F238E27FC236}">
                <a16:creationId xmlns:a16="http://schemas.microsoft.com/office/drawing/2014/main" id="{1261DAFA-FD47-CF4B-9DB5-457D95E51031}"/>
              </a:ext>
            </a:extLst>
          </p:cNvPr>
          <p:cNvSpPr txBox="1"/>
          <p:nvPr/>
        </p:nvSpPr>
        <p:spPr>
          <a:xfrm>
            <a:off x="50152" y="9038006"/>
            <a:ext cx="898542" cy="630942"/>
          </a:xfrm>
          <a:prstGeom prst="rect">
            <a:avLst/>
          </a:prstGeom>
          <a:noFill/>
        </p:spPr>
        <p:txBody>
          <a:bodyPr wrap="square" rtlCol="0">
            <a:spAutoFit/>
          </a:bodyPr>
          <a:lstStyle/>
          <a:p>
            <a:r>
              <a:rPr lang="en-US" sz="3500" dirty="0"/>
              <a:t>b)</a:t>
            </a:r>
          </a:p>
        </p:txBody>
      </p:sp>
      <p:pic>
        <p:nvPicPr>
          <p:cNvPr id="34" name="Picture 33" descr="A picture containing text&#10;&#10;Description automatically generated">
            <a:extLst>
              <a:ext uri="{FF2B5EF4-FFF2-40B4-BE49-F238E27FC236}">
                <a16:creationId xmlns:a16="http://schemas.microsoft.com/office/drawing/2014/main" id="{FF1BD776-FAFA-7146-9A67-CF65686937F1}"/>
              </a:ext>
            </a:extLst>
          </p:cNvPr>
          <p:cNvPicPr>
            <a:picLocks noChangeAspect="1"/>
          </p:cNvPicPr>
          <p:nvPr/>
        </p:nvPicPr>
        <p:blipFill rotWithShape="1">
          <a:blip r:embed="rId8"/>
          <a:srcRect l="19723" r="22592" b="15206"/>
          <a:stretch/>
        </p:blipFill>
        <p:spPr>
          <a:xfrm>
            <a:off x="6936923" y="782250"/>
            <a:ext cx="2922758" cy="4447350"/>
          </a:xfrm>
          <a:prstGeom prst="rect">
            <a:avLst/>
          </a:prstGeom>
        </p:spPr>
      </p:pic>
      <p:pic>
        <p:nvPicPr>
          <p:cNvPr id="35" name="Picture 34" descr="A picture containing text, vector graphics, light&#10;&#10;Description automatically generated">
            <a:extLst>
              <a:ext uri="{FF2B5EF4-FFF2-40B4-BE49-F238E27FC236}">
                <a16:creationId xmlns:a16="http://schemas.microsoft.com/office/drawing/2014/main" id="{028284D0-D915-084D-B61E-C744F0A496A8}"/>
              </a:ext>
            </a:extLst>
          </p:cNvPr>
          <p:cNvPicPr>
            <a:picLocks noChangeAspect="1"/>
          </p:cNvPicPr>
          <p:nvPr/>
        </p:nvPicPr>
        <p:blipFill rotWithShape="1">
          <a:blip r:embed="rId9"/>
          <a:srcRect l="19723" r="22592" b="15206"/>
          <a:stretch/>
        </p:blipFill>
        <p:spPr>
          <a:xfrm>
            <a:off x="915699" y="702751"/>
            <a:ext cx="2975003" cy="4526848"/>
          </a:xfrm>
          <a:prstGeom prst="rect">
            <a:avLst/>
          </a:prstGeom>
        </p:spPr>
      </p:pic>
      <p:pic>
        <p:nvPicPr>
          <p:cNvPr id="36" name="Picture 35" descr="A picture containing text&#10;&#10;Description automatically generated">
            <a:extLst>
              <a:ext uri="{FF2B5EF4-FFF2-40B4-BE49-F238E27FC236}">
                <a16:creationId xmlns:a16="http://schemas.microsoft.com/office/drawing/2014/main" id="{4006BED5-1188-C34D-8B59-79326A6BE4F6}"/>
              </a:ext>
            </a:extLst>
          </p:cNvPr>
          <p:cNvPicPr>
            <a:picLocks noChangeAspect="1"/>
          </p:cNvPicPr>
          <p:nvPr/>
        </p:nvPicPr>
        <p:blipFill rotWithShape="1">
          <a:blip r:embed="rId8"/>
          <a:srcRect l="76857" t="62360" r="4008"/>
          <a:stretch/>
        </p:blipFill>
        <p:spPr>
          <a:xfrm>
            <a:off x="10012789" y="1844720"/>
            <a:ext cx="1367214" cy="2784073"/>
          </a:xfrm>
          <a:prstGeom prst="rect">
            <a:avLst/>
          </a:prstGeom>
        </p:spPr>
      </p:pic>
      <p:pic>
        <p:nvPicPr>
          <p:cNvPr id="37" name="Picture 36" descr="A picture containing text, vector graphics, light&#10;&#10;Description automatically generated">
            <a:extLst>
              <a:ext uri="{FF2B5EF4-FFF2-40B4-BE49-F238E27FC236}">
                <a16:creationId xmlns:a16="http://schemas.microsoft.com/office/drawing/2014/main" id="{93866107-3FC2-3742-A7BC-9A33FEA3966D}"/>
              </a:ext>
            </a:extLst>
          </p:cNvPr>
          <p:cNvPicPr>
            <a:picLocks noChangeAspect="1"/>
          </p:cNvPicPr>
          <p:nvPr/>
        </p:nvPicPr>
        <p:blipFill rotWithShape="1">
          <a:blip r:embed="rId9"/>
          <a:srcRect l="76857" t="62360" r="4008"/>
          <a:stretch/>
        </p:blipFill>
        <p:spPr>
          <a:xfrm>
            <a:off x="3947025" y="1820507"/>
            <a:ext cx="1367214" cy="2784073"/>
          </a:xfrm>
          <a:prstGeom prst="rect">
            <a:avLst/>
          </a:prstGeom>
        </p:spPr>
      </p:pic>
      <p:pic>
        <p:nvPicPr>
          <p:cNvPr id="22" name="Picture 21" descr="A picture containing text, ax, vector graphics&#10;&#10;Description automatically generated">
            <a:extLst>
              <a:ext uri="{FF2B5EF4-FFF2-40B4-BE49-F238E27FC236}">
                <a16:creationId xmlns:a16="http://schemas.microsoft.com/office/drawing/2014/main" id="{C133E2F4-E6DD-7947-B3A2-D67DBF207AB6}"/>
              </a:ext>
            </a:extLst>
          </p:cNvPr>
          <p:cNvPicPr>
            <a:picLocks noChangeAspect="1"/>
          </p:cNvPicPr>
          <p:nvPr/>
        </p:nvPicPr>
        <p:blipFill rotWithShape="1">
          <a:blip r:embed="rId4"/>
          <a:srcRect l="49871" t="50304" r="42693" b="36785"/>
          <a:stretch/>
        </p:blipFill>
        <p:spPr>
          <a:xfrm>
            <a:off x="4350577" y="5547015"/>
            <a:ext cx="962013" cy="1534000"/>
          </a:xfrm>
          <a:prstGeom prst="rect">
            <a:avLst/>
          </a:prstGeom>
          <a:ln w="25400">
            <a:solidFill>
              <a:srgbClr val="FF0000"/>
            </a:solidFill>
          </a:ln>
        </p:spPr>
      </p:pic>
      <p:pic>
        <p:nvPicPr>
          <p:cNvPr id="31" name="Picture 30" descr="A picture containing text, ax, vector graphics&#10;&#10;Description automatically generated">
            <a:extLst>
              <a:ext uri="{FF2B5EF4-FFF2-40B4-BE49-F238E27FC236}">
                <a16:creationId xmlns:a16="http://schemas.microsoft.com/office/drawing/2014/main" id="{B71F5643-6F13-FE4E-B2F1-3F7695EF89A0}"/>
              </a:ext>
            </a:extLst>
          </p:cNvPr>
          <p:cNvPicPr>
            <a:picLocks noChangeAspect="1"/>
          </p:cNvPicPr>
          <p:nvPr/>
        </p:nvPicPr>
        <p:blipFill rotWithShape="1">
          <a:blip r:embed="rId5"/>
          <a:srcRect l="49962" t="48233" r="42761" b="39168"/>
          <a:stretch/>
        </p:blipFill>
        <p:spPr>
          <a:xfrm>
            <a:off x="6567872" y="5547015"/>
            <a:ext cx="964784" cy="1534000"/>
          </a:xfrm>
          <a:prstGeom prst="rect">
            <a:avLst/>
          </a:prstGeom>
          <a:ln w="25400">
            <a:solidFill>
              <a:srgbClr val="FF0000"/>
            </a:solidFill>
          </a:ln>
        </p:spPr>
      </p:pic>
      <p:pic>
        <p:nvPicPr>
          <p:cNvPr id="38" name="Picture 37" descr="A picture containing text, ax, vector graphics&#10;&#10;Description automatically generated">
            <a:extLst>
              <a:ext uri="{FF2B5EF4-FFF2-40B4-BE49-F238E27FC236}">
                <a16:creationId xmlns:a16="http://schemas.microsoft.com/office/drawing/2014/main" id="{2E815B35-99DE-6B42-881B-DF933B46FFA6}"/>
              </a:ext>
            </a:extLst>
          </p:cNvPr>
          <p:cNvPicPr>
            <a:picLocks noChangeAspect="1"/>
          </p:cNvPicPr>
          <p:nvPr/>
        </p:nvPicPr>
        <p:blipFill rotWithShape="1">
          <a:blip r:embed="rId6"/>
          <a:srcRect l="49963" t="46850" r="42654" b="40368"/>
          <a:stretch/>
        </p:blipFill>
        <p:spPr>
          <a:xfrm>
            <a:off x="8841947" y="5560430"/>
            <a:ext cx="966163" cy="1536192"/>
          </a:xfrm>
          <a:prstGeom prst="rect">
            <a:avLst/>
          </a:prstGeom>
          <a:ln w="38100">
            <a:solidFill>
              <a:srgbClr val="FF0000"/>
            </a:solidFill>
          </a:ln>
        </p:spPr>
      </p:pic>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062E6EF-D1BA-B549-991C-C94F9E8E4B16}"/>
                  </a:ext>
                </a:extLst>
              </p:cNvPr>
              <p:cNvSpPr txBox="1"/>
              <p:nvPr/>
            </p:nvSpPr>
            <p:spPr>
              <a:xfrm>
                <a:off x="4905541" y="2933470"/>
                <a:ext cx="614912" cy="4741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i="1">
                              <a:latin typeface="Cambria Math" panose="02040503050406030204" pitchFamily="18" charset="0"/>
                            </a:rPr>
                            <m:t>12</m:t>
                          </m:r>
                        </m:sub>
                      </m:sSub>
                    </m:oMath>
                  </m:oMathPara>
                </a14:m>
                <a:endParaRPr lang="en-US" sz="3000" dirty="0"/>
              </a:p>
            </p:txBody>
          </p:sp>
        </mc:Choice>
        <mc:Fallback xmlns="">
          <p:sp>
            <p:nvSpPr>
              <p:cNvPr id="39" name="TextBox 38">
                <a:extLst>
                  <a:ext uri="{FF2B5EF4-FFF2-40B4-BE49-F238E27FC236}">
                    <a16:creationId xmlns:a16="http://schemas.microsoft.com/office/drawing/2014/main" id="{B062E6EF-D1BA-B549-991C-C94F9E8E4B16}"/>
                  </a:ext>
                </a:extLst>
              </p:cNvPr>
              <p:cNvSpPr txBox="1">
                <a:spLocks noRot="1" noChangeAspect="1" noMove="1" noResize="1" noEditPoints="1" noAdjustHandles="1" noChangeArrowheads="1" noChangeShapeType="1" noTextEdit="1"/>
              </p:cNvSpPr>
              <p:nvPr/>
            </p:nvSpPr>
            <p:spPr>
              <a:xfrm>
                <a:off x="4905541" y="2933470"/>
                <a:ext cx="614912" cy="474169"/>
              </a:xfrm>
              <a:prstGeom prst="rect">
                <a:avLst/>
              </a:prstGeom>
              <a:blipFill>
                <a:blip r:embed="rId10"/>
                <a:stretch>
                  <a:fillRect l="-14286" t="-20513" r="-6122" b="-12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8D2F167-FA69-5142-8BFA-D54287769C30}"/>
                  </a:ext>
                </a:extLst>
              </p:cNvPr>
              <p:cNvSpPr txBox="1"/>
              <p:nvPr/>
            </p:nvSpPr>
            <p:spPr>
              <a:xfrm>
                <a:off x="11068090" y="2995843"/>
                <a:ext cx="623825" cy="4741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𝑃</m:t>
                              </m:r>
                            </m:e>
                          </m:acc>
                        </m:e>
                        <m:sub>
                          <m:r>
                            <a:rPr lang="en-US" sz="3000" b="0" i="1" smtClean="0">
                              <a:latin typeface="Cambria Math" panose="02040503050406030204" pitchFamily="18" charset="0"/>
                            </a:rPr>
                            <m:t>2</m:t>
                          </m:r>
                          <m:r>
                            <a:rPr lang="en-US" sz="3000" i="1">
                              <a:latin typeface="Cambria Math" panose="02040503050406030204" pitchFamily="18" charset="0"/>
                            </a:rPr>
                            <m:t>2</m:t>
                          </m:r>
                        </m:sub>
                      </m:sSub>
                    </m:oMath>
                  </m:oMathPara>
                </a14:m>
                <a:endParaRPr lang="en-US" sz="3000" dirty="0"/>
              </a:p>
            </p:txBody>
          </p:sp>
        </mc:Choice>
        <mc:Fallback xmlns="">
          <p:sp>
            <p:nvSpPr>
              <p:cNvPr id="40" name="TextBox 39">
                <a:extLst>
                  <a:ext uri="{FF2B5EF4-FFF2-40B4-BE49-F238E27FC236}">
                    <a16:creationId xmlns:a16="http://schemas.microsoft.com/office/drawing/2014/main" id="{78D2F167-FA69-5142-8BFA-D54287769C30}"/>
                  </a:ext>
                </a:extLst>
              </p:cNvPr>
              <p:cNvSpPr txBox="1">
                <a:spLocks noRot="1" noChangeAspect="1" noMove="1" noResize="1" noEditPoints="1" noAdjustHandles="1" noChangeArrowheads="1" noChangeShapeType="1" noTextEdit="1"/>
              </p:cNvSpPr>
              <p:nvPr/>
            </p:nvSpPr>
            <p:spPr>
              <a:xfrm>
                <a:off x="11068090" y="2995843"/>
                <a:ext cx="623825" cy="474169"/>
              </a:xfrm>
              <a:prstGeom prst="rect">
                <a:avLst/>
              </a:prstGeom>
              <a:blipFill>
                <a:blip r:embed="rId11"/>
                <a:stretch>
                  <a:fillRect l="-14000" t="-20513" r="-6000" b="-12821"/>
                </a:stretch>
              </a:blipFill>
            </p:spPr>
            <p:txBody>
              <a:bodyPr/>
              <a:lstStyle/>
              <a:p>
                <a:r>
                  <a:rPr lang="en-US">
                    <a:noFill/>
                  </a:rPr>
                  <a:t> </a:t>
                </a:r>
              </a:p>
            </p:txBody>
          </p:sp>
        </mc:Fallback>
      </mc:AlternateContent>
      <p:pic>
        <p:nvPicPr>
          <p:cNvPr id="41" name="Picture 40" descr="A picture containing shape&#10;&#10;Description automatically generated">
            <a:extLst>
              <a:ext uri="{FF2B5EF4-FFF2-40B4-BE49-F238E27FC236}">
                <a16:creationId xmlns:a16="http://schemas.microsoft.com/office/drawing/2014/main" id="{4BAA28A8-4885-1D45-B711-08DED28850C9}"/>
              </a:ext>
            </a:extLst>
          </p:cNvPr>
          <p:cNvPicPr>
            <a:picLocks noChangeAspect="1"/>
          </p:cNvPicPr>
          <p:nvPr/>
        </p:nvPicPr>
        <p:blipFill rotWithShape="1">
          <a:blip r:embed="rId12"/>
          <a:srcRect l="74980" t="62376" r="12027" b="-1023"/>
          <a:stretch/>
        </p:blipFill>
        <p:spPr>
          <a:xfrm>
            <a:off x="12291050" y="6318191"/>
            <a:ext cx="715751" cy="2265775"/>
          </a:xfrm>
          <a:prstGeom prst="rect">
            <a:avLst/>
          </a:prstGeom>
        </p:spPr>
      </p:pic>
      <p:sp>
        <p:nvSpPr>
          <p:cNvPr id="42" name="TextBox 41">
            <a:extLst>
              <a:ext uri="{FF2B5EF4-FFF2-40B4-BE49-F238E27FC236}">
                <a16:creationId xmlns:a16="http://schemas.microsoft.com/office/drawing/2014/main" id="{5AE55ACE-6535-6140-915D-799F30D794F8}"/>
              </a:ext>
            </a:extLst>
          </p:cNvPr>
          <p:cNvSpPr txBox="1"/>
          <p:nvPr/>
        </p:nvSpPr>
        <p:spPr>
          <a:xfrm rot="16200000">
            <a:off x="12218639" y="7212551"/>
            <a:ext cx="2027045" cy="477054"/>
          </a:xfrm>
          <a:prstGeom prst="rect">
            <a:avLst/>
          </a:prstGeom>
          <a:noFill/>
        </p:spPr>
        <p:txBody>
          <a:bodyPr wrap="square" rtlCol="0">
            <a:spAutoFit/>
          </a:bodyPr>
          <a:lstStyle/>
          <a:p>
            <a:pPr algn="ctr"/>
            <a:r>
              <a:rPr lang="en-US" sz="2500" dirty="0">
                <a:latin typeface="Cambria" panose="02040503050406030204" pitchFamily="18" charset="0"/>
              </a:rPr>
              <a:t>Damage</a:t>
            </a:r>
          </a:p>
        </p:txBody>
      </p:sp>
      <p:cxnSp>
        <p:nvCxnSpPr>
          <p:cNvPr id="49" name="Straight Arrow Connector 48">
            <a:extLst>
              <a:ext uri="{FF2B5EF4-FFF2-40B4-BE49-F238E27FC236}">
                <a16:creationId xmlns:a16="http://schemas.microsoft.com/office/drawing/2014/main" id="{877ED88D-993E-D242-A519-7313777CBF6D}"/>
              </a:ext>
            </a:extLst>
          </p:cNvPr>
          <p:cNvCxnSpPr>
            <a:cxnSpLocks/>
          </p:cNvCxnSpPr>
          <p:nvPr/>
        </p:nvCxnSpPr>
        <p:spPr>
          <a:xfrm>
            <a:off x="12403567" y="5026498"/>
            <a:ext cx="551266"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7CF930E-03F8-2642-AD49-9DC0EB20D127}"/>
              </a:ext>
            </a:extLst>
          </p:cNvPr>
          <p:cNvCxnSpPr>
            <a:cxnSpLocks/>
          </p:cNvCxnSpPr>
          <p:nvPr/>
        </p:nvCxnSpPr>
        <p:spPr>
          <a:xfrm flipV="1">
            <a:off x="12418557" y="4485476"/>
            <a:ext cx="0" cy="547531"/>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8A847914-DB58-3D48-94A9-ACE57930A357}"/>
                  </a:ext>
                </a:extLst>
              </p:cNvPr>
              <p:cNvSpPr txBox="1"/>
              <p:nvPr/>
            </p:nvSpPr>
            <p:spPr>
              <a:xfrm flipH="1">
                <a:off x="12144537" y="4027439"/>
                <a:ext cx="640368" cy="523220"/>
              </a:xfrm>
              <a:prstGeom prst="rect">
                <a:avLst/>
              </a:prstGeom>
              <a:noFill/>
              <a:ln w="38100">
                <a:noFill/>
              </a:ln>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2</m:t>
                          </m:r>
                        </m:sub>
                      </m:sSub>
                    </m:oMath>
                  </m:oMathPara>
                </a14:m>
                <a:endParaRPr lang="en-US" sz="2800" dirty="0">
                  <a:solidFill>
                    <a:schemeClr val="tx1">
                      <a:lumMod val="85000"/>
                      <a:lumOff val="15000"/>
                    </a:schemeClr>
                  </a:solidFill>
                </a:endParaRPr>
              </a:p>
            </p:txBody>
          </p:sp>
        </mc:Choice>
        <mc:Fallback>
          <p:sp>
            <p:nvSpPr>
              <p:cNvPr id="52" name="TextBox 51">
                <a:extLst>
                  <a:ext uri="{FF2B5EF4-FFF2-40B4-BE49-F238E27FC236}">
                    <a16:creationId xmlns:a16="http://schemas.microsoft.com/office/drawing/2014/main" id="{8A847914-DB58-3D48-94A9-ACE57930A357}"/>
                  </a:ext>
                </a:extLst>
              </p:cNvPr>
              <p:cNvSpPr txBox="1">
                <a:spLocks noRot="1" noChangeAspect="1" noMove="1" noResize="1" noEditPoints="1" noAdjustHandles="1" noChangeArrowheads="1" noChangeShapeType="1" noTextEdit="1"/>
              </p:cNvSpPr>
              <p:nvPr/>
            </p:nvSpPr>
            <p:spPr>
              <a:xfrm flipH="1">
                <a:off x="12144537" y="4027439"/>
                <a:ext cx="640368" cy="523220"/>
              </a:xfrm>
              <a:prstGeom prst="rect">
                <a:avLst/>
              </a:prstGeom>
              <a:blipFill>
                <a:blip r:embed="rId13"/>
                <a:stretch>
                  <a:fillRect b="-2381"/>
                </a:stretch>
              </a:blipFill>
              <a:ln w="38100">
                <a:noFill/>
              </a:ln>
            </p:spPr>
            <p:txBody>
              <a:bodyPr/>
              <a:lstStyle/>
              <a:p>
                <a:r>
                  <a:rPr lang="en-US">
                    <a:noFill/>
                  </a:rPr>
                  <a:t> </a:t>
                </a:r>
              </a:p>
            </p:txBody>
          </p:sp>
        </mc:Fallback>
      </mc:AlternateContent>
      <p:sp>
        <p:nvSpPr>
          <p:cNvPr id="53" name="Oval 52">
            <a:extLst>
              <a:ext uri="{FF2B5EF4-FFF2-40B4-BE49-F238E27FC236}">
                <a16:creationId xmlns:a16="http://schemas.microsoft.com/office/drawing/2014/main" id="{77BB7E28-3728-564E-BA94-7821015E8CFF}"/>
              </a:ext>
            </a:extLst>
          </p:cNvPr>
          <p:cNvSpPr/>
          <p:nvPr/>
        </p:nvSpPr>
        <p:spPr>
          <a:xfrm>
            <a:off x="12373281" y="4970578"/>
            <a:ext cx="91440" cy="91440"/>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00265BCE-3BB3-5E4D-9588-D41B1DA61633}"/>
                  </a:ext>
                </a:extLst>
              </p:cNvPr>
              <p:cNvSpPr/>
              <p:nvPr/>
            </p:nvSpPr>
            <p:spPr>
              <a:xfrm>
                <a:off x="12856022" y="4772761"/>
                <a:ext cx="6403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i="1">
                              <a:solidFill>
                                <a:schemeClr val="tx1">
                                  <a:lumMod val="85000"/>
                                  <a:lumOff val="15000"/>
                                </a:schemeClr>
                              </a:solidFill>
                              <a:latin typeface="Cambria Math" panose="02040503050406030204" pitchFamily="18" charset="0"/>
                            </a:rPr>
                            <m:t>1</m:t>
                          </m:r>
                        </m:sub>
                      </m:sSub>
                    </m:oMath>
                  </m:oMathPara>
                </a14:m>
                <a:endParaRPr lang="en-US" sz="2800" dirty="0">
                  <a:solidFill>
                    <a:schemeClr val="tx1">
                      <a:lumMod val="85000"/>
                      <a:lumOff val="15000"/>
                    </a:schemeClr>
                  </a:solidFill>
                </a:endParaRPr>
              </a:p>
            </p:txBody>
          </p:sp>
        </mc:Choice>
        <mc:Fallback>
          <p:sp>
            <p:nvSpPr>
              <p:cNvPr id="3" name="Rectangle 2">
                <a:extLst>
                  <a:ext uri="{FF2B5EF4-FFF2-40B4-BE49-F238E27FC236}">
                    <a16:creationId xmlns:a16="http://schemas.microsoft.com/office/drawing/2014/main" id="{00265BCE-3BB3-5E4D-9588-D41B1DA61633}"/>
                  </a:ext>
                </a:extLst>
              </p:cNvPr>
              <p:cNvSpPr>
                <a:spLocks noRot="1" noChangeAspect="1" noMove="1" noResize="1" noEditPoints="1" noAdjustHandles="1" noChangeArrowheads="1" noChangeShapeType="1" noTextEdit="1"/>
              </p:cNvSpPr>
              <p:nvPr/>
            </p:nvSpPr>
            <p:spPr>
              <a:xfrm>
                <a:off x="12856022" y="4772761"/>
                <a:ext cx="640368" cy="523220"/>
              </a:xfrm>
              <a:prstGeom prst="rect">
                <a:avLst/>
              </a:prstGeom>
              <a:blipFill>
                <a:blip r:embed="rId14"/>
                <a:stretch>
                  <a:fillRect b="-23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F4384216-ED99-A745-969A-DA5C9156152F}"/>
                  </a:ext>
                </a:extLst>
              </p:cNvPr>
              <p:cNvSpPr txBox="1"/>
              <p:nvPr/>
            </p:nvSpPr>
            <p:spPr>
              <a:xfrm flipH="1">
                <a:off x="11848418" y="4784785"/>
                <a:ext cx="640368" cy="523220"/>
              </a:xfrm>
              <a:prstGeom prst="rect">
                <a:avLst/>
              </a:prstGeom>
              <a:noFill/>
              <a:ln w="38100">
                <a:noFill/>
              </a:ln>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3</m:t>
                          </m:r>
                        </m:sub>
                      </m:sSub>
                    </m:oMath>
                  </m:oMathPara>
                </a14:m>
                <a:endParaRPr lang="en-US" sz="2800" dirty="0">
                  <a:solidFill>
                    <a:schemeClr val="tx1">
                      <a:lumMod val="85000"/>
                      <a:lumOff val="15000"/>
                    </a:schemeClr>
                  </a:solidFill>
                </a:endParaRPr>
              </a:p>
            </p:txBody>
          </p:sp>
        </mc:Choice>
        <mc:Fallback>
          <p:sp>
            <p:nvSpPr>
              <p:cNvPr id="43" name="TextBox 42">
                <a:extLst>
                  <a:ext uri="{FF2B5EF4-FFF2-40B4-BE49-F238E27FC236}">
                    <a16:creationId xmlns:a16="http://schemas.microsoft.com/office/drawing/2014/main" id="{F4384216-ED99-A745-969A-DA5C9156152F}"/>
                  </a:ext>
                </a:extLst>
              </p:cNvPr>
              <p:cNvSpPr txBox="1">
                <a:spLocks noRot="1" noChangeAspect="1" noMove="1" noResize="1" noEditPoints="1" noAdjustHandles="1" noChangeArrowheads="1" noChangeShapeType="1" noTextEdit="1"/>
              </p:cNvSpPr>
              <p:nvPr/>
            </p:nvSpPr>
            <p:spPr>
              <a:xfrm flipH="1">
                <a:off x="11848418" y="4784785"/>
                <a:ext cx="640368" cy="523220"/>
              </a:xfrm>
              <a:prstGeom prst="rect">
                <a:avLst/>
              </a:prstGeom>
              <a:blipFill>
                <a:blip r:embed="rId15"/>
                <a:stretch>
                  <a:fillRect b="-2326"/>
                </a:stretch>
              </a:blipFill>
              <a:ln w="38100">
                <a:noFill/>
              </a:ln>
            </p:spPr>
            <p:txBody>
              <a:bodyPr/>
              <a:lstStyle/>
              <a:p>
                <a:r>
                  <a:rPr lang="en-US">
                    <a:noFill/>
                  </a:rPr>
                  <a:t> </a:t>
                </a:r>
              </a:p>
            </p:txBody>
          </p:sp>
        </mc:Fallback>
      </mc:AlternateContent>
    </p:spTree>
    <p:extLst>
      <p:ext uri="{BB962C8B-B14F-4D97-AF65-F5344CB8AC3E}">
        <p14:creationId xmlns:p14="http://schemas.microsoft.com/office/powerpoint/2010/main" val="1125289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text, clock&#10;&#10;Description automatically generated">
            <a:extLst>
              <a:ext uri="{FF2B5EF4-FFF2-40B4-BE49-F238E27FC236}">
                <a16:creationId xmlns:a16="http://schemas.microsoft.com/office/drawing/2014/main" id="{B3E9C47C-1EE0-C649-A052-5D13E9889DA1}"/>
              </a:ext>
            </a:extLst>
          </p:cNvPr>
          <p:cNvPicPr>
            <a:picLocks noChangeAspect="1"/>
          </p:cNvPicPr>
          <p:nvPr/>
        </p:nvPicPr>
        <p:blipFill rotWithShape="1">
          <a:blip r:embed="rId3"/>
          <a:srcRect l="21186" r="19520" b="14794"/>
          <a:stretch/>
        </p:blipFill>
        <p:spPr>
          <a:xfrm>
            <a:off x="737419" y="2194559"/>
            <a:ext cx="5664632" cy="9399287"/>
          </a:xfrm>
          <a:prstGeom prst="rect">
            <a:avLst/>
          </a:prstGeom>
        </p:spPr>
      </p:pic>
      <p:pic>
        <p:nvPicPr>
          <p:cNvPr id="16" name="Picture 15" descr="A picture containing tiled, tile&#10;&#10;Description automatically generated">
            <a:extLst>
              <a:ext uri="{FF2B5EF4-FFF2-40B4-BE49-F238E27FC236}">
                <a16:creationId xmlns:a16="http://schemas.microsoft.com/office/drawing/2014/main" id="{3CECE48A-CF77-4949-ABD8-65EDB1DB6CF7}"/>
              </a:ext>
            </a:extLst>
          </p:cNvPr>
          <p:cNvPicPr>
            <a:picLocks noChangeAspect="1"/>
          </p:cNvPicPr>
          <p:nvPr/>
        </p:nvPicPr>
        <p:blipFill>
          <a:blip r:embed="rId4"/>
          <a:stretch>
            <a:fillRect/>
          </a:stretch>
        </p:blipFill>
        <p:spPr>
          <a:xfrm>
            <a:off x="7326520" y="5603773"/>
            <a:ext cx="5798012" cy="4257975"/>
          </a:xfrm>
          <a:prstGeom prst="rect">
            <a:avLst/>
          </a:prstGeom>
        </p:spPr>
      </p:pic>
      <p:sp>
        <p:nvSpPr>
          <p:cNvPr id="18" name="Rectangle 17">
            <a:extLst>
              <a:ext uri="{FF2B5EF4-FFF2-40B4-BE49-F238E27FC236}">
                <a16:creationId xmlns:a16="http://schemas.microsoft.com/office/drawing/2014/main" id="{F66E5488-EBBD-6343-A9D5-6383505D4269}"/>
              </a:ext>
            </a:extLst>
          </p:cNvPr>
          <p:cNvSpPr/>
          <p:nvPr/>
        </p:nvSpPr>
        <p:spPr>
          <a:xfrm>
            <a:off x="7305255" y="5603773"/>
            <a:ext cx="5798012" cy="4257977"/>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4BDE8500-630D-7E4D-A423-3E55BB277312}"/>
              </a:ext>
            </a:extLst>
          </p:cNvPr>
          <p:cNvCxnSpPr>
            <a:cxnSpLocks/>
          </p:cNvCxnSpPr>
          <p:nvPr/>
        </p:nvCxnSpPr>
        <p:spPr>
          <a:xfrm>
            <a:off x="915311" y="3746084"/>
            <a:ext cx="2498654" cy="0"/>
          </a:xfrm>
          <a:prstGeom prst="straightConnector1">
            <a:avLst/>
          </a:prstGeom>
          <a:ln w="57150">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335AAF35-8A1F-8B40-A8E7-780201B62198}"/>
              </a:ext>
            </a:extLst>
          </p:cNvPr>
          <p:cNvCxnSpPr>
            <a:cxnSpLocks/>
          </p:cNvCxnSpPr>
          <p:nvPr/>
        </p:nvCxnSpPr>
        <p:spPr>
          <a:xfrm flipV="1">
            <a:off x="799765" y="3875887"/>
            <a:ext cx="0" cy="3822774"/>
          </a:xfrm>
          <a:prstGeom prst="straightConnector1">
            <a:avLst/>
          </a:prstGeom>
          <a:ln w="57150">
            <a:prstDash val="sysDash"/>
            <a:headEnd type="triangle"/>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21E97B9B-D386-4B45-B2B7-62A1BC3DC045}"/>
              </a:ext>
            </a:extLst>
          </p:cNvPr>
          <p:cNvSpPr txBox="1"/>
          <p:nvPr/>
        </p:nvSpPr>
        <p:spPr>
          <a:xfrm>
            <a:off x="-176507" y="5603773"/>
            <a:ext cx="1508759" cy="553998"/>
          </a:xfrm>
          <a:prstGeom prst="rect">
            <a:avLst/>
          </a:prstGeom>
          <a:noFill/>
        </p:spPr>
        <p:txBody>
          <a:bodyPr wrap="square" rtlCol="0">
            <a:spAutoFit/>
          </a:bodyPr>
          <a:lstStyle/>
          <a:p>
            <a:pPr algn="ctr"/>
            <a:r>
              <a:rPr lang="en-US" sz="3000" dirty="0"/>
              <a:t>H</a:t>
            </a:r>
          </a:p>
        </p:txBody>
      </p:sp>
      <p:sp>
        <p:nvSpPr>
          <p:cNvPr id="40" name="TextBox 39">
            <a:extLst>
              <a:ext uri="{FF2B5EF4-FFF2-40B4-BE49-F238E27FC236}">
                <a16:creationId xmlns:a16="http://schemas.microsoft.com/office/drawing/2014/main" id="{EEE85572-2498-784D-B4A1-906251504CB0}"/>
              </a:ext>
            </a:extLst>
          </p:cNvPr>
          <p:cNvSpPr txBox="1"/>
          <p:nvPr/>
        </p:nvSpPr>
        <p:spPr>
          <a:xfrm>
            <a:off x="1362343" y="3179602"/>
            <a:ext cx="1508759" cy="553998"/>
          </a:xfrm>
          <a:prstGeom prst="rect">
            <a:avLst/>
          </a:prstGeom>
          <a:noFill/>
        </p:spPr>
        <p:txBody>
          <a:bodyPr wrap="square" rtlCol="0">
            <a:spAutoFit/>
          </a:bodyPr>
          <a:lstStyle/>
          <a:p>
            <a:pPr algn="ctr"/>
            <a:r>
              <a:rPr lang="en-US" sz="3000" dirty="0"/>
              <a:t>L</a:t>
            </a: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28951CB1-1A87-7140-990F-F2AE85F9CF24}"/>
                  </a:ext>
                </a:extLst>
              </p:cNvPr>
              <p:cNvSpPr txBox="1"/>
              <p:nvPr/>
            </p:nvSpPr>
            <p:spPr>
              <a:xfrm>
                <a:off x="3252830" y="2759568"/>
                <a:ext cx="613108" cy="461665"/>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3000" i="1" smtClean="0">
                              <a:solidFill>
                                <a:srgbClr val="FF0000"/>
                              </a:solidFill>
                              <a:latin typeface="Cambria Math" panose="02040503050406030204" pitchFamily="18" charset="0"/>
                            </a:rPr>
                          </m:ctrlPr>
                        </m:sSubPr>
                        <m:e>
                          <m:r>
                            <a:rPr lang="en-US" sz="3000" i="1">
                              <a:solidFill>
                                <a:srgbClr val="FF0000"/>
                              </a:solidFill>
                              <a:latin typeface="Cambria Math" panose="02040503050406030204" pitchFamily="18" charset="0"/>
                            </a:rPr>
                            <m:t>𝑋</m:t>
                          </m:r>
                        </m:e>
                        <m:sub>
                          <m:r>
                            <a:rPr lang="en-US" sz="3000" b="0" i="1" smtClean="0">
                              <a:solidFill>
                                <a:srgbClr val="FF0000"/>
                              </a:solidFill>
                              <a:latin typeface="Cambria Math" panose="02040503050406030204" pitchFamily="18" charset="0"/>
                            </a:rPr>
                            <m:t>2</m:t>
                          </m:r>
                        </m:sub>
                      </m:sSub>
                    </m:oMath>
                  </m:oMathPara>
                </a14:m>
                <a:endParaRPr lang="en-US" sz="3000" dirty="0">
                  <a:solidFill>
                    <a:srgbClr val="FF0000"/>
                  </a:solidFill>
                </a:endParaRPr>
              </a:p>
            </p:txBody>
          </p:sp>
        </mc:Choice>
        <mc:Fallback>
          <p:sp>
            <p:nvSpPr>
              <p:cNvPr id="21" name="TextBox 20">
                <a:extLst>
                  <a:ext uri="{FF2B5EF4-FFF2-40B4-BE49-F238E27FC236}">
                    <a16:creationId xmlns:a16="http://schemas.microsoft.com/office/drawing/2014/main" id="{28951CB1-1A87-7140-990F-F2AE85F9CF24}"/>
                  </a:ext>
                </a:extLst>
              </p:cNvPr>
              <p:cNvSpPr txBox="1">
                <a:spLocks noRot="1" noChangeAspect="1" noMove="1" noResize="1" noEditPoints="1" noAdjustHandles="1" noChangeArrowheads="1" noChangeShapeType="1" noTextEdit="1"/>
              </p:cNvSpPr>
              <p:nvPr/>
            </p:nvSpPr>
            <p:spPr>
              <a:xfrm>
                <a:off x="3252830" y="2759568"/>
                <a:ext cx="613108" cy="461665"/>
              </a:xfrm>
              <a:prstGeom prst="rect">
                <a:avLst/>
              </a:prstGeom>
              <a:blipFill>
                <a:blip r:embed="rId5"/>
                <a:stretch>
                  <a:fillRect l="-6122" b="-13514"/>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0F4F3323-5A58-5642-9578-BA51886C5D78}"/>
              </a:ext>
            </a:extLst>
          </p:cNvPr>
          <p:cNvSpPr/>
          <p:nvPr/>
        </p:nvSpPr>
        <p:spPr>
          <a:xfrm>
            <a:off x="3447781" y="7677315"/>
            <a:ext cx="91440" cy="91440"/>
          </a:xfrm>
          <a:prstGeom prst="ellipse">
            <a:avLst/>
          </a:prstGeom>
          <a:solidFill>
            <a:srgbClr val="FF000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latin typeface="Cambria" panose="02040503050406030204" pitchFamily="18" charset="0"/>
            </a:endParaRPr>
          </a:p>
        </p:txBody>
      </p:sp>
      <p:sp>
        <p:nvSpPr>
          <p:cNvPr id="33" name="TextBox 32">
            <a:extLst>
              <a:ext uri="{FF2B5EF4-FFF2-40B4-BE49-F238E27FC236}">
                <a16:creationId xmlns:a16="http://schemas.microsoft.com/office/drawing/2014/main" id="{22651686-B81A-9D48-92BB-EEC8FCB90697}"/>
              </a:ext>
            </a:extLst>
          </p:cNvPr>
          <p:cNvSpPr txBox="1"/>
          <p:nvPr/>
        </p:nvSpPr>
        <p:spPr>
          <a:xfrm>
            <a:off x="8075920" y="8426665"/>
            <a:ext cx="694311" cy="821790"/>
          </a:xfrm>
          <a:prstGeom prst="rect">
            <a:avLst/>
          </a:prstGeom>
          <a:solidFill>
            <a:schemeClr val="bg1">
              <a:lumMod val="65000"/>
            </a:schemeClr>
          </a:solidFill>
          <a:ln>
            <a:solidFill>
              <a:schemeClr val="tx1"/>
            </a:solidFill>
          </a:ln>
        </p:spPr>
        <p:txBody>
          <a:bodyPr wrap="square" rtlCol="0">
            <a:spAutoFit/>
          </a:bodyPr>
          <a:lstStyle/>
          <a:p>
            <a:endParaRPr lang="en-US" dirty="0"/>
          </a:p>
        </p:txBody>
      </p:sp>
      <p:cxnSp>
        <p:nvCxnSpPr>
          <p:cNvPr id="11" name="Straight Arrow Connector 10">
            <a:extLst>
              <a:ext uri="{FF2B5EF4-FFF2-40B4-BE49-F238E27FC236}">
                <a16:creationId xmlns:a16="http://schemas.microsoft.com/office/drawing/2014/main" id="{8E4A672B-4E7F-DC44-B9A7-712589AB6170}"/>
              </a:ext>
            </a:extLst>
          </p:cNvPr>
          <p:cNvCxnSpPr>
            <a:cxnSpLocks/>
          </p:cNvCxnSpPr>
          <p:nvPr/>
        </p:nvCxnSpPr>
        <p:spPr>
          <a:xfrm flipV="1">
            <a:off x="8160605" y="8906242"/>
            <a:ext cx="333022" cy="41023"/>
          </a:xfrm>
          <a:prstGeom prst="straightConnector1">
            <a:avLst/>
          </a:prstGeom>
          <a:ln w="19050">
            <a:solidFill>
              <a:srgbClr val="FF00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DDE24E3-EFE4-0043-814E-7EDD24CEFC87}"/>
              </a:ext>
            </a:extLst>
          </p:cNvPr>
          <p:cNvCxnSpPr>
            <a:cxnSpLocks/>
          </p:cNvCxnSpPr>
          <p:nvPr/>
        </p:nvCxnSpPr>
        <p:spPr>
          <a:xfrm flipV="1">
            <a:off x="8168771" y="8616634"/>
            <a:ext cx="0" cy="330631"/>
          </a:xfrm>
          <a:prstGeom prst="straightConnector1">
            <a:avLst/>
          </a:prstGeom>
          <a:ln w="19050">
            <a:solidFill>
              <a:srgbClr val="FF00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C9AF234-4777-3B43-AC0C-BC8B6CC864E5}"/>
              </a:ext>
            </a:extLst>
          </p:cNvPr>
          <p:cNvCxnSpPr>
            <a:cxnSpLocks/>
          </p:cNvCxnSpPr>
          <p:nvPr/>
        </p:nvCxnSpPr>
        <p:spPr>
          <a:xfrm>
            <a:off x="8169591" y="8947265"/>
            <a:ext cx="324036" cy="151632"/>
          </a:xfrm>
          <a:prstGeom prst="straightConnector1">
            <a:avLst/>
          </a:prstGeom>
          <a:ln w="19050">
            <a:solidFill>
              <a:srgbClr val="FF0000"/>
            </a:solidFill>
            <a:tailEnd type="triangle" w="sm"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082AFC7D-0915-F74B-A759-514D07931DA2}"/>
                  </a:ext>
                </a:extLst>
              </p:cNvPr>
              <p:cNvSpPr txBox="1"/>
              <p:nvPr/>
            </p:nvSpPr>
            <p:spPr>
              <a:xfrm>
                <a:off x="8483486" y="8613608"/>
                <a:ext cx="286745" cy="30777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𝑋</m:t>
                          </m:r>
                        </m:e>
                        <m:sub>
                          <m:r>
                            <a:rPr lang="en-US" sz="2000" i="1">
                              <a:solidFill>
                                <a:srgbClr val="FF0000"/>
                              </a:solidFill>
                              <a:latin typeface="Cambria Math" panose="02040503050406030204" pitchFamily="18" charset="0"/>
                            </a:rPr>
                            <m:t>1</m:t>
                          </m:r>
                        </m:sub>
                      </m:sSub>
                    </m:oMath>
                  </m:oMathPara>
                </a14:m>
                <a:endParaRPr lang="en-US" sz="2000" dirty="0">
                  <a:solidFill>
                    <a:srgbClr val="FF0000"/>
                  </a:solidFill>
                </a:endParaRPr>
              </a:p>
            </p:txBody>
          </p:sp>
        </mc:Choice>
        <mc:Fallback>
          <p:sp>
            <p:nvSpPr>
              <p:cNvPr id="37" name="TextBox 36">
                <a:extLst>
                  <a:ext uri="{FF2B5EF4-FFF2-40B4-BE49-F238E27FC236}">
                    <a16:creationId xmlns:a16="http://schemas.microsoft.com/office/drawing/2014/main" id="{082AFC7D-0915-F74B-A759-514D07931DA2}"/>
                  </a:ext>
                </a:extLst>
              </p:cNvPr>
              <p:cNvSpPr txBox="1">
                <a:spLocks noRot="1" noChangeAspect="1" noMove="1" noResize="1" noEditPoints="1" noAdjustHandles="1" noChangeArrowheads="1" noChangeShapeType="1" noTextEdit="1"/>
              </p:cNvSpPr>
              <p:nvPr/>
            </p:nvSpPr>
            <p:spPr>
              <a:xfrm>
                <a:off x="8483486" y="8613608"/>
                <a:ext cx="286745" cy="307777"/>
              </a:xfrm>
              <a:prstGeom prst="rect">
                <a:avLst/>
              </a:prstGeom>
              <a:blipFill>
                <a:blip r:embed="rId6"/>
                <a:stretch>
                  <a:fillRect l="-30435" r="-13043" b="-16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9C73D930-B530-C34B-8BA0-0C4247F1D648}"/>
                  </a:ext>
                </a:extLst>
              </p:cNvPr>
              <p:cNvSpPr txBox="1"/>
              <p:nvPr/>
            </p:nvSpPr>
            <p:spPr>
              <a:xfrm>
                <a:off x="8201300" y="8386560"/>
                <a:ext cx="273921" cy="30777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000" i="1" smtClean="0">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𝑋</m:t>
                          </m:r>
                        </m:e>
                        <m:sub>
                          <m:r>
                            <a:rPr lang="en-US" sz="2000" b="0" i="1" smtClean="0">
                              <a:solidFill>
                                <a:srgbClr val="FF0000"/>
                              </a:solidFill>
                              <a:latin typeface="Cambria Math" panose="02040503050406030204" pitchFamily="18" charset="0"/>
                            </a:rPr>
                            <m:t>2</m:t>
                          </m:r>
                        </m:sub>
                      </m:sSub>
                    </m:oMath>
                  </m:oMathPara>
                </a14:m>
                <a:endParaRPr lang="en-US" sz="2000" dirty="0">
                  <a:solidFill>
                    <a:srgbClr val="FF0000"/>
                  </a:solidFill>
                </a:endParaRPr>
              </a:p>
            </p:txBody>
          </p:sp>
        </mc:Choice>
        <mc:Fallback>
          <p:sp>
            <p:nvSpPr>
              <p:cNvPr id="38" name="TextBox 37">
                <a:extLst>
                  <a:ext uri="{FF2B5EF4-FFF2-40B4-BE49-F238E27FC236}">
                    <a16:creationId xmlns:a16="http://schemas.microsoft.com/office/drawing/2014/main" id="{9C73D930-B530-C34B-8BA0-0C4247F1D648}"/>
                  </a:ext>
                </a:extLst>
              </p:cNvPr>
              <p:cNvSpPr txBox="1">
                <a:spLocks noRot="1" noChangeAspect="1" noMove="1" noResize="1" noEditPoints="1" noAdjustHandles="1" noChangeArrowheads="1" noChangeShapeType="1" noTextEdit="1"/>
              </p:cNvSpPr>
              <p:nvPr/>
            </p:nvSpPr>
            <p:spPr>
              <a:xfrm>
                <a:off x="8201300" y="8386560"/>
                <a:ext cx="273921" cy="307777"/>
              </a:xfrm>
              <a:prstGeom prst="rect">
                <a:avLst/>
              </a:prstGeom>
              <a:blipFill>
                <a:blip r:embed="rId7"/>
                <a:stretch>
                  <a:fillRect l="-30435" r="-17391" b="-16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CCA8D56E-ACF0-A14D-87B2-64CF4AF7B80D}"/>
                  </a:ext>
                </a:extLst>
              </p:cNvPr>
              <p:cNvSpPr txBox="1"/>
              <p:nvPr/>
            </p:nvSpPr>
            <p:spPr>
              <a:xfrm>
                <a:off x="8425783" y="8940678"/>
                <a:ext cx="385587" cy="30777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000" i="1" smtClean="0">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𝑋</m:t>
                          </m:r>
                        </m:e>
                        <m:sub>
                          <m:r>
                            <a:rPr lang="en-US" sz="2000" b="0" i="1" smtClean="0">
                              <a:solidFill>
                                <a:srgbClr val="FF0000"/>
                              </a:solidFill>
                              <a:latin typeface="Cambria Math" panose="02040503050406030204" pitchFamily="18" charset="0"/>
                            </a:rPr>
                            <m:t>3</m:t>
                          </m:r>
                        </m:sub>
                      </m:sSub>
                    </m:oMath>
                  </m:oMathPara>
                </a14:m>
                <a:endParaRPr lang="en-US" sz="2000" dirty="0">
                  <a:solidFill>
                    <a:srgbClr val="FF0000"/>
                  </a:solidFill>
                </a:endParaRPr>
              </a:p>
            </p:txBody>
          </p:sp>
        </mc:Choice>
        <mc:Fallback>
          <p:sp>
            <p:nvSpPr>
              <p:cNvPr id="39" name="TextBox 38">
                <a:extLst>
                  <a:ext uri="{FF2B5EF4-FFF2-40B4-BE49-F238E27FC236}">
                    <a16:creationId xmlns:a16="http://schemas.microsoft.com/office/drawing/2014/main" id="{CCA8D56E-ACF0-A14D-87B2-64CF4AF7B80D}"/>
                  </a:ext>
                </a:extLst>
              </p:cNvPr>
              <p:cNvSpPr txBox="1">
                <a:spLocks noRot="1" noChangeAspect="1" noMove="1" noResize="1" noEditPoints="1" noAdjustHandles="1" noChangeArrowheads="1" noChangeShapeType="1" noTextEdit="1"/>
              </p:cNvSpPr>
              <p:nvPr/>
            </p:nvSpPr>
            <p:spPr>
              <a:xfrm>
                <a:off x="8425783" y="8940678"/>
                <a:ext cx="385587" cy="307777"/>
              </a:xfrm>
              <a:prstGeom prst="rect">
                <a:avLst/>
              </a:prstGeom>
              <a:blipFill>
                <a:blip r:embed="rId8"/>
                <a:stretch>
                  <a:fillRect l="-9677" b="-12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42496A69-B6F3-2F4D-87DD-3223D2E2968C}"/>
                  </a:ext>
                </a:extLst>
              </p:cNvPr>
              <p:cNvSpPr txBox="1"/>
              <p:nvPr/>
            </p:nvSpPr>
            <p:spPr>
              <a:xfrm>
                <a:off x="6452808" y="7492202"/>
                <a:ext cx="487056" cy="4616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3000" i="1">
                              <a:solidFill>
                                <a:srgbClr val="FF0000"/>
                              </a:solidFill>
                              <a:latin typeface="Cambria Math" panose="02040503050406030204" pitchFamily="18" charset="0"/>
                            </a:rPr>
                          </m:ctrlPr>
                        </m:sSubPr>
                        <m:e>
                          <m:r>
                            <a:rPr lang="en-US" sz="3000" i="1">
                              <a:solidFill>
                                <a:srgbClr val="FF0000"/>
                              </a:solidFill>
                              <a:latin typeface="Cambria Math" panose="02040503050406030204" pitchFamily="18" charset="0"/>
                            </a:rPr>
                            <m:t>𝑋</m:t>
                          </m:r>
                        </m:e>
                        <m:sub>
                          <m:r>
                            <a:rPr lang="en-US" sz="3000" i="1">
                              <a:solidFill>
                                <a:srgbClr val="FF0000"/>
                              </a:solidFill>
                              <a:latin typeface="Cambria Math" panose="02040503050406030204" pitchFamily="18" charset="0"/>
                            </a:rPr>
                            <m:t>1</m:t>
                          </m:r>
                        </m:sub>
                      </m:sSub>
                    </m:oMath>
                  </m:oMathPara>
                </a14:m>
                <a:endParaRPr lang="en-US" sz="3000" dirty="0">
                  <a:solidFill>
                    <a:srgbClr val="FF0000"/>
                  </a:solidFill>
                </a:endParaRPr>
              </a:p>
            </p:txBody>
          </p:sp>
        </mc:Choice>
        <mc:Fallback>
          <p:sp>
            <p:nvSpPr>
              <p:cNvPr id="24" name="TextBox 23">
                <a:extLst>
                  <a:ext uri="{FF2B5EF4-FFF2-40B4-BE49-F238E27FC236}">
                    <a16:creationId xmlns:a16="http://schemas.microsoft.com/office/drawing/2014/main" id="{42496A69-B6F3-2F4D-87DD-3223D2E2968C}"/>
                  </a:ext>
                </a:extLst>
              </p:cNvPr>
              <p:cNvSpPr txBox="1">
                <a:spLocks noRot="1" noChangeAspect="1" noMove="1" noResize="1" noEditPoints="1" noAdjustHandles="1" noChangeArrowheads="1" noChangeShapeType="1" noTextEdit="1"/>
              </p:cNvSpPr>
              <p:nvPr/>
            </p:nvSpPr>
            <p:spPr>
              <a:xfrm>
                <a:off x="6452808" y="7492202"/>
                <a:ext cx="487056" cy="461665"/>
              </a:xfrm>
              <a:prstGeom prst="rect">
                <a:avLst/>
              </a:prstGeom>
              <a:blipFill>
                <a:blip r:embed="rId9"/>
                <a:stretch>
                  <a:fillRect l="-17949" r="-5128" b="-13158"/>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0E9B1395-12B3-3945-934F-349008F8CB34}"/>
              </a:ext>
            </a:extLst>
          </p:cNvPr>
          <p:cNvCxnSpPr>
            <a:cxnSpLocks/>
          </p:cNvCxnSpPr>
          <p:nvPr/>
        </p:nvCxnSpPr>
        <p:spPr>
          <a:xfrm flipV="1">
            <a:off x="12839514" y="7030537"/>
            <a:ext cx="0" cy="852395"/>
          </a:xfrm>
          <a:prstGeom prst="straightConnector1">
            <a:avLst/>
          </a:prstGeom>
          <a:ln w="12700">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57039F6A-D873-5A4D-A78B-8A460CD0EB21}"/>
              </a:ext>
            </a:extLst>
          </p:cNvPr>
          <p:cNvCxnSpPr>
            <a:cxnSpLocks/>
          </p:cNvCxnSpPr>
          <p:nvPr/>
        </p:nvCxnSpPr>
        <p:spPr>
          <a:xfrm flipV="1">
            <a:off x="11666136" y="7839374"/>
            <a:ext cx="1439626" cy="209356"/>
          </a:xfrm>
          <a:prstGeom prst="straightConnector1">
            <a:avLst/>
          </a:prstGeom>
          <a:ln w="12700">
            <a:solidFill>
              <a:srgbClr val="FF000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9B5370C8-E71E-1A47-95BF-833E21EEA129}"/>
              </a:ext>
            </a:extLst>
          </p:cNvPr>
          <p:cNvCxnSpPr>
            <a:cxnSpLocks/>
          </p:cNvCxnSpPr>
          <p:nvPr/>
        </p:nvCxnSpPr>
        <p:spPr>
          <a:xfrm flipV="1">
            <a:off x="11723295" y="6993653"/>
            <a:ext cx="1379972" cy="211072"/>
          </a:xfrm>
          <a:prstGeom prst="straightConnector1">
            <a:avLst/>
          </a:prstGeom>
          <a:ln w="12700">
            <a:solidFill>
              <a:srgbClr val="FF000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9" name="Rectangle 48">
            <a:extLst>
              <a:ext uri="{FF2B5EF4-FFF2-40B4-BE49-F238E27FC236}">
                <a16:creationId xmlns:a16="http://schemas.microsoft.com/office/drawing/2014/main" id="{EA3ACD48-1F0B-064C-9CE1-99FD36FB1576}"/>
              </a:ext>
            </a:extLst>
          </p:cNvPr>
          <p:cNvSpPr/>
          <p:nvPr/>
        </p:nvSpPr>
        <p:spPr>
          <a:xfrm>
            <a:off x="2818800" y="7204725"/>
            <a:ext cx="1247234" cy="987872"/>
          </a:xfrm>
          <a:prstGeom prst="rect">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A324FA0F-C6AD-B540-A40B-5994A7B5CCE8}"/>
              </a:ext>
            </a:extLst>
          </p:cNvPr>
          <p:cNvCxnSpPr>
            <a:cxnSpLocks/>
          </p:cNvCxnSpPr>
          <p:nvPr/>
        </p:nvCxnSpPr>
        <p:spPr>
          <a:xfrm flipV="1">
            <a:off x="11712662" y="7204726"/>
            <a:ext cx="10634" cy="213259"/>
          </a:xfrm>
          <a:prstGeom prst="straightConnector1">
            <a:avLst/>
          </a:prstGeom>
          <a:ln w="12700">
            <a:solidFill>
              <a:srgbClr val="FF000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D0DDE8AB-17F1-E94A-A890-32731AD27211}"/>
              </a:ext>
            </a:extLst>
          </p:cNvPr>
          <p:cNvCxnSpPr>
            <a:cxnSpLocks/>
          </p:cNvCxnSpPr>
          <p:nvPr/>
        </p:nvCxnSpPr>
        <p:spPr>
          <a:xfrm flipV="1">
            <a:off x="11670575" y="7839374"/>
            <a:ext cx="10634" cy="213259"/>
          </a:xfrm>
          <a:prstGeom prst="straightConnector1">
            <a:avLst/>
          </a:prstGeom>
          <a:ln w="12700">
            <a:solidFill>
              <a:srgbClr val="FF0000"/>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3281DCF7-1ADA-A546-82E3-135159F3E926}"/>
                  </a:ext>
                </a:extLst>
              </p:cNvPr>
              <p:cNvSpPr txBox="1"/>
              <p:nvPr/>
            </p:nvSpPr>
            <p:spPr>
              <a:xfrm>
                <a:off x="12144671" y="7348185"/>
                <a:ext cx="573527" cy="307777"/>
              </a:xfrm>
              <a:prstGeom prst="rect">
                <a:avLst/>
              </a:prstGeom>
              <a:solidFill>
                <a:schemeClr val="bg1">
                  <a:lumMod val="75000"/>
                </a:schemeClr>
              </a:solidFill>
              <a:ln>
                <a:solidFill>
                  <a:schemeClr val="tx1"/>
                </a:solidFill>
              </a:ln>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000" i="1" smtClean="0">
                              <a:solidFill>
                                <a:schemeClr val="tx1">
                                  <a:lumMod val="85000"/>
                                  <a:lumOff val="15000"/>
                                </a:schemeClr>
                              </a:solidFill>
                              <a:latin typeface="Cambria Math" panose="02040503050406030204" pitchFamily="18" charset="0"/>
                            </a:rPr>
                          </m:ctrlPr>
                        </m:sSubPr>
                        <m:e>
                          <m:r>
                            <a:rPr lang="en-US" sz="2000" b="0" i="1" smtClean="0">
                              <a:solidFill>
                                <a:schemeClr val="tx1">
                                  <a:lumMod val="85000"/>
                                  <a:lumOff val="15000"/>
                                </a:schemeClr>
                              </a:solidFill>
                              <a:latin typeface="Cambria Math" panose="02040503050406030204" pitchFamily="18" charset="0"/>
                            </a:rPr>
                            <m:t>2</m:t>
                          </m:r>
                          <m:r>
                            <a:rPr lang="en-US" sz="2000" b="0" i="1" smtClean="0">
                              <a:solidFill>
                                <a:schemeClr val="tx1">
                                  <a:lumMod val="85000"/>
                                  <a:lumOff val="15000"/>
                                </a:schemeClr>
                              </a:solidFill>
                              <a:latin typeface="Cambria Math" panose="02040503050406030204" pitchFamily="18" charset="0"/>
                            </a:rPr>
                            <m:t>𝐻</m:t>
                          </m:r>
                        </m:e>
                        <m:sub>
                          <m:r>
                            <a:rPr lang="en-US" sz="2000" b="0" i="1" smtClean="0">
                              <a:solidFill>
                                <a:schemeClr val="tx1">
                                  <a:lumMod val="85000"/>
                                  <a:lumOff val="15000"/>
                                </a:schemeClr>
                              </a:solidFill>
                              <a:latin typeface="Cambria Math" panose="02040503050406030204" pitchFamily="18" charset="0"/>
                            </a:rPr>
                            <m:t>0</m:t>
                          </m:r>
                        </m:sub>
                      </m:sSub>
                    </m:oMath>
                  </m:oMathPara>
                </a14:m>
                <a:endParaRPr lang="en-US" sz="2000" dirty="0">
                  <a:solidFill>
                    <a:schemeClr val="tx1">
                      <a:lumMod val="85000"/>
                      <a:lumOff val="15000"/>
                    </a:schemeClr>
                  </a:solidFill>
                </a:endParaRPr>
              </a:p>
            </p:txBody>
          </p:sp>
        </mc:Choice>
        <mc:Fallback>
          <p:sp>
            <p:nvSpPr>
              <p:cNvPr id="48" name="TextBox 47">
                <a:extLst>
                  <a:ext uri="{FF2B5EF4-FFF2-40B4-BE49-F238E27FC236}">
                    <a16:creationId xmlns:a16="http://schemas.microsoft.com/office/drawing/2014/main" id="{3281DCF7-1ADA-A546-82E3-135159F3E926}"/>
                  </a:ext>
                </a:extLst>
              </p:cNvPr>
              <p:cNvSpPr txBox="1">
                <a:spLocks noRot="1" noChangeAspect="1" noMove="1" noResize="1" noEditPoints="1" noAdjustHandles="1" noChangeArrowheads="1" noChangeShapeType="1" noTextEdit="1"/>
              </p:cNvSpPr>
              <p:nvPr/>
            </p:nvSpPr>
            <p:spPr>
              <a:xfrm>
                <a:off x="12144671" y="7348185"/>
                <a:ext cx="573527" cy="307777"/>
              </a:xfrm>
              <a:prstGeom prst="rect">
                <a:avLst/>
              </a:prstGeom>
              <a:blipFill>
                <a:blip r:embed="rId10"/>
                <a:stretch>
                  <a:fillRect b="-11111"/>
                </a:stretch>
              </a:blipFill>
              <a:ln>
                <a:solidFill>
                  <a:schemeClr val="tx1"/>
                </a:solidFill>
              </a:ln>
            </p:spPr>
            <p:txBody>
              <a:bodyPr/>
              <a:lstStyle/>
              <a:p>
                <a:r>
                  <a:rPr lang="en-US">
                    <a:noFill/>
                  </a:rPr>
                  <a:t> </a:t>
                </a:r>
              </a:p>
            </p:txBody>
          </p:sp>
        </mc:Fallback>
      </mc:AlternateContent>
      <p:cxnSp>
        <p:nvCxnSpPr>
          <p:cNvPr id="34" name="Straight Arrow Connector 33">
            <a:extLst>
              <a:ext uri="{FF2B5EF4-FFF2-40B4-BE49-F238E27FC236}">
                <a16:creationId xmlns:a16="http://schemas.microsoft.com/office/drawing/2014/main" id="{9F8CFAF0-8CEA-144A-8235-87D03E42A727}"/>
              </a:ext>
            </a:extLst>
          </p:cNvPr>
          <p:cNvCxnSpPr>
            <a:cxnSpLocks/>
          </p:cNvCxnSpPr>
          <p:nvPr/>
        </p:nvCxnSpPr>
        <p:spPr>
          <a:xfrm flipV="1">
            <a:off x="3478471" y="7714572"/>
            <a:ext cx="2990907" cy="9642"/>
          </a:xfrm>
          <a:prstGeom prst="straightConnector1">
            <a:avLst/>
          </a:prstGeom>
          <a:ln w="38100">
            <a:solidFill>
              <a:srgbClr val="FF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EC2114B-F2E5-CC40-8A10-2D71921C581D}"/>
              </a:ext>
            </a:extLst>
          </p:cNvPr>
          <p:cNvCxnSpPr>
            <a:cxnSpLocks/>
          </p:cNvCxnSpPr>
          <p:nvPr/>
        </p:nvCxnSpPr>
        <p:spPr>
          <a:xfrm flipH="1" flipV="1">
            <a:off x="3478471" y="3227475"/>
            <a:ext cx="5739" cy="4487097"/>
          </a:xfrm>
          <a:prstGeom prst="straightConnector1">
            <a:avLst/>
          </a:prstGeom>
          <a:ln w="38100">
            <a:solidFill>
              <a:srgbClr val="FF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37378865-E339-2D49-86BF-8E7F1E5C7D85}"/>
                  </a:ext>
                </a:extLst>
              </p:cNvPr>
              <p:cNvSpPr txBox="1"/>
              <p:nvPr/>
            </p:nvSpPr>
            <p:spPr>
              <a:xfrm>
                <a:off x="2851172" y="6713075"/>
                <a:ext cx="537814" cy="461665"/>
              </a:xfrm>
              <a:prstGeom prst="rect">
                <a:avLst/>
              </a:prstGeom>
              <a:solidFill>
                <a:schemeClr val="bg1">
                  <a:lumMod val="75000"/>
                </a:schemeClr>
              </a:solidFill>
              <a:ln>
                <a:solidFill>
                  <a:schemeClr val="tx1"/>
                </a:solidFill>
              </a:ln>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3000" i="1" smtClean="0">
                              <a:solidFill>
                                <a:srgbClr val="FF0000"/>
                              </a:solidFill>
                              <a:latin typeface="Cambria Math" panose="02040503050406030204" pitchFamily="18" charset="0"/>
                            </a:rPr>
                          </m:ctrlPr>
                        </m:sSubPr>
                        <m:e>
                          <m:r>
                            <a:rPr lang="en-US" sz="3000" i="1">
                              <a:solidFill>
                                <a:srgbClr val="FF0000"/>
                              </a:solidFill>
                              <a:latin typeface="Cambria Math" panose="02040503050406030204" pitchFamily="18" charset="0"/>
                            </a:rPr>
                            <m:t>𝑋</m:t>
                          </m:r>
                        </m:e>
                        <m:sub>
                          <m:r>
                            <a:rPr lang="en-US" sz="3000" b="0" i="1" smtClean="0">
                              <a:solidFill>
                                <a:srgbClr val="FF0000"/>
                              </a:solidFill>
                              <a:latin typeface="Cambria Math" panose="02040503050406030204" pitchFamily="18" charset="0"/>
                            </a:rPr>
                            <m:t>3</m:t>
                          </m:r>
                        </m:sub>
                      </m:sSub>
                    </m:oMath>
                  </m:oMathPara>
                </a14:m>
                <a:endParaRPr lang="en-US" sz="3000" dirty="0">
                  <a:solidFill>
                    <a:srgbClr val="FF0000"/>
                  </a:solidFill>
                </a:endParaRPr>
              </a:p>
            </p:txBody>
          </p:sp>
        </mc:Choice>
        <mc:Fallback>
          <p:sp>
            <p:nvSpPr>
              <p:cNvPr id="23" name="TextBox 22">
                <a:extLst>
                  <a:ext uri="{FF2B5EF4-FFF2-40B4-BE49-F238E27FC236}">
                    <a16:creationId xmlns:a16="http://schemas.microsoft.com/office/drawing/2014/main" id="{37378865-E339-2D49-86BF-8E7F1E5C7D85}"/>
                  </a:ext>
                </a:extLst>
              </p:cNvPr>
              <p:cNvSpPr txBox="1">
                <a:spLocks noRot="1" noChangeAspect="1" noMove="1" noResize="1" noEditPoints="1" noAdjustHandles="1" noChangeArrowheads="1" noChangeShapeType="1" noTextEdit="1"/>
              </p:cNvSpPr>
              <p:nvPr/>
            </p:nvSpPr>
            <p:spPr>
              <a:xfrm>
                <a:off x="2851172" y="6713075"/>
                <a:ext cx="537814" cy="461665"/>
              </a:xfrm>
              <a:prstGeom prst="rect">
                <a:avLst/>
              </a:prstGeom>
              <a:blipFill>
                <a:blip r:embed="rId11"/>
                <a:stretch>
                  <a:fillRect l="-11364" b="-10526"/>
                </a:stretch>
              </a:blipFill>
              <a:ln>
                <a:solidFill>
                  <a:schemeClr val="tx1"/>
                </a:solidFill>
              </a:ln>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6E9DDFE6-2972-114A-8484-1862BFA704BE}"/>
              </a:ext>
            </a:extLst>
          </p:cNvPr>
          <p:cNvCxnSpPr>
            <a:cxnSpLocks/>
          </p:cNvCxnSpPr>
          <p:nvPr/>
        </p:nvCxnSpPr>
        <p:spPr>
          <a:xfrm flipV="1">
            <a:off x="4073304" y="5603773"/>
            <a:ext cx="3240647" cy="1600952"/>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14CEAA2-ABE5-FC4D-851A-9E993527E8FF}"/>
              </a:ext>
            </a:extLst>
          </p:cNvPr>
          <p:cNvCxnSpPr>
            <a:cxnSpLocks/>
          </p:cNvCxnSpPr>
          <p:nvPr/>
        </p:nvCxnSpPr>
        <p:spPr>
          <a:xfrm>
            <a:off x="4066034" y="8176237"/>
            <a:ext cx="3260486" cy="1685511"/>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1612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logo&#10;&#10;Description automatically generated">
            <a:extLst>
              <a:ext uri="{FF2B5EF4-FFF2-40B4-BE49-F238E27FC236}">
                <a16:creationId xmlns:a16="http://schemas.microsoft.com/office/drawing/2014/main" id="{5EF60E9A-A053-1446-9CBE-40DC4D6CE323}"/>
              </a:ext>
            </a:extLst>
          </p:cNvPr>
          <p:cNvPicPr>
            <a:picLocks noChangeAspect="1"/>
          </p:cNvPicPr>
          <p:nvPr/>
        </p:nvPicPr>
        <p:blipFill rotWithShape="1">
          <a:blip r:embed="rId3"/>
          <a:srcRect l="37104" r="37104"/>
          <a:stretch/>
        </p:blipFill>
        <p:spPr>
          <a:xfrm>
            <a:off x="1932305" y="6350"/>
            <a:ext cx="2148840" cy="6731000"/>
          </a:xfrm>
          <a:prstGeom prst="rect">
            <a:avLst/>
          </a:prstGeom>
        </p:spPr>
      </p:pic>
      <p:pic>
        <p:nvPicPr>
          <p:cNvPr id="7" name="Picture 6" descr="Logo&#10;&#10;Description automatically generated with medium confidence">
            <a:extLst>
              <a:ext uri="{FF2B5EF4-FFF2-40B4-BE49-F238E27FC236}">
                <a16:creationId xmlns:a16="http://schemas.microsoft.com/office/drawing/2014/main" id="{75C6CC54-96A9-E143-B0CC-5003B1902193}"/>
              </a:ext>
            </a:extLst>
          </p:cNvPr>
          <p:cNvPicPr>
            <a:picLocks noChangeAspect="1"/>
          </p:cNvPicPr>
          <p:nvPr/>
        </p:nvPicPr>
        <p:blipFill rotWithShape="1">
          <a:blip r:embed="rId4"/>
          <a:srcRect l="37104" r="37104"/>
          <a:stretch/>
        </p:blipFill>
        <p:spPr>
          <a:xfrm>
            <a:off x="3583305" y="6350"/>
            <a:ext cx="2148840" cy="6731000"/>
          </a:xfrm>
          <a:prstGeom prst="rect">
            <a:avLst/>
          </a:prstGeom>
        </p:spPr>
      </p:pic>
      <p:pic>
        <p:nvPicPr>
          <p:cNvPr id="9" name="Picture 8" descr="Icon&#10;&#10;Description automatically generated">
            <a:extLst>
              <a:ext uri="{FF2B5EF4-FFF2-40B4-BE49-F238E27FC236}">
                <a16:creationId xmlns:a16="http://schemas.microsoft.com/office/drawing/2014/main" id="{E57B652F-408E-EE43-96C7-52CC338768BA}"/>
              </a:ext>
            </a:extLst>
          </p:cNvPr>
          <p:cNvPicPr>
            <a:picLocks noChangeAspect="1"/>
          </p:cNvPicPr>
          <p:nvPr/>
        </p:nvPicPr>
        <p:blipFill rotWithShape="1">
          <a:blip r:embed="rId5"/>
          <a:srcRect l="37104" r="37104"/>
          <a:stretch/>
        </p:blipFill>
        <p:spPr>
          <a:xfrm>
            <a:off x="5155565" y="6350"/>
            <a:ext cx="2148840" cy="6731000"/>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023EFFBB-4C06-994B-B49B-3F0E8C92BD2D}"/>
              </a:ext>
            </a:extLst>
          </p:cNvPr>
          <p:cNvPicPr>
            <a:picLocks noChangeAspect="1"/>
          </p:cNvPicPr>
          <p:nvPr/>
        </p:nvPicPr>
        <p:blipFill rotWithShape="1">
          <a:blip r:embed="rId6"/>
          <a:srcRect l="37104" r="37104"/>
          <a:stretch/>
        </p:blipFill>
        <p:spPr>
          <a:xfrm>
            <a:off x="6806565" y="6350"/>
            <a:ext cx="2148840" cy="6731000"/>
          </a:xfrm>
          <a:prstGeom prst="rect">
            <a:avLst/>
          </a:prstGeom>
        </p:spPr>
      </p:pic>
      <p:pic>
        <p:nvPicPr>
          <p:cNvPr id="13" name="Picture 12" descr="Icon&#10;&#10;Description automatically generated with low confidence">
            <a:extLst>
              <a:ext uri="{FF2B5EF4-FFF2-40B4-BE49-F238E27FC236}">
                <a16:creationId xmlns:a16="http://schemas.microsoft.com/office/drawing/2014/main" id="{EA27328F-CD7E-9E45-AAA4-D27DDA2B0FD4}"/>
              </a:ext>
            </a:extLst>
          </p:cNvPr>
          <p:cNvPicPr>
            <a:picLocks noChangeAspect="1"/>
          </p:cNvPicPr>
          <p:nvPr/>
        </p:nvPicPr>
        <p:blipFill rotWithShape="1">
          <a:blip r:embed="rId7"/>
          <a:srcRect l="37104" r="37104"/>
          <a:stretch/>
        </p:blipFill>
        <p:spPr>
          <a:xfrm>
            <a:off x="8378825" y="6350"/>
            <a:ext cx="2148840" cy="6731000"/>
          </a:xfrm>
          <a:prstGeom prst="rect">
            <a:avLst/>
          </a:prstGeom>
        </p:spPr>
      </p:pic>
      <p:pic>
        <p:nvPicPr>
          <p:cNvPr id="15" name="Picture 14" descr="Logo&#10;&#10;Description automatically generated with medium confidence">
            <a:extLst>
              <a:ext uri="{FF2B5EF4-FFF2-40B4-BE49-F238E27FC236}">
                <a16:creationId xmlns:a16="http://schemas.microsoft.com/office/drawing/2014/main" id="{EE084172-921A-674A-BEFF-7984595C958A}"/>
              </a:ext>
            </a:extLst>
          </p:cNvPr>
          <p:cNvPicPr>
            <a:picLocks noChangeAspect="1"/>
          </p:cNvPicPr>
          <p:nvPr/>
        </p:nvPicPr>
        <p:blipFill rotWithShape="1">
          <a:blip r:embed="rId8"/>
          <a:srcRect l="37104" r="37104"/>
          <a:stretch/>
        </p:blipFill>
        <p:spPr>
          <a:xfrm>
            <a:off x="10029825" y="6350"/>
            <a:ext cx="2148840" cy="6731000"/>
          </a:xfrm>
          <a:prstGeom prst="rect">
            <a:avLst/>
          </a:prstGeom>
        </p:spPr>
      </p:pic>
      <p:pic>
        <p:nvPicPr>
          <p:cNvPr id="16" name="Picture 15" descr="Logo&#10;&#10;Description automatically generated with medium confidence">
            <a:extLst>
              <a:ext uri="{FF2B5EF4-FFF2-40B4-BE49-F238E27FC236}">
                <a16:creationId xmlns:a16="http://schemas.microsoft.com/office/drawing/2014/main" id="{5C0B37E6-E3C5-D347-ABC4-3BE75D140C54}"/>
              </a:ext>
            </a:extLst>
          </p:cNvPr>
          <p:cNvPicPr>
            <a:picLocks noChangeAspect="1"/>
          </p:cNvPicPr>
          <p:nvPr/>
        </p:nvPicPr>
        <p:blipFill rotWithShape="1">
          <a:blip r:embed="rId8"/>
          <a:srcRect l="80183" t="60528" r="9284"/>
          <a:stretch/>
        </p:blipFill>
        <p:spPr>
          <a:xfrm>
            <a:off x="2019935" y="6350"/>
            <a:ext cx="1020978" cy="3091180"/>
          </a:xfrm>
          <a:prstGeom prst="rect">
            <a:avLst/>
          </a:prstGeom>
        </p:spPr>
      </p:pic>
      <p:sp>
        <p:nvSpPr>
          <p:cNvPr id="38" name="TextBox 37">
            <a:extLst>
              <a:ext uri="{FF2B5EF4-FFF2-40B4-BE49-F238E27FC236}">
                <a16:creationId xmlns:a16="http://schemas.microsoft.com/office/drawing/2014/main" id="{0C7DE7B7-221C-794A-B69B-446E9BEBEABA}"/>
              </a:ext>
            </a:extLst>
          </p:cNvPr>
          <p:cNvSpPr txBox="1"/>
          <p:nvPr/>
        </p:nvSpPr>
        <p:spPr>
          <a:xfrm>
            <a:off x="2019934" y="6522324"/>
            <a:ext cx="1939290" cy="553998"/>
          </a:xfrm>
          <a:prstGeom prst="rect">
            <a:avLst/>
          </a:prstGeom>
          <a:noFill/>
        </p:spPr>
        <p:txBody>
          <a:bodyPr wrap="square" rtlCol="0">
            <a:spAutoFit/>
          </a:bodyPr>
          <a:lstStyle/>
          <a:p>
            <a:pPr algn="ctr"/>
            <a:r>
              <a:rPr lang="en-US" sz="3000" dirty="0"/>
              <a:t>1</a:t>
            </a:r>
          </a:p>
        </p:txBody>
      </p:sp>
      <p:sp>
        <p:nvSpPr>
          <p:cNvPr id="39" name="TextBox 38">
            <a:extLst>
              <a:ext uri="{FF2B5EF4-FFF2-40B4-BE49-F238E27FC236}">
                <a16:creationId xmlns:a16="http://schemas.microsoft.com/office/drawing/2014/main" id="{150D8BEB-90E8-AF47-9AB1-FB93EC6BF388}"/>
              </a:ext>
            </a:extLst>
          </p:cNvPr>
          <p:cNvSpPr txBox="1"/>
          <p:nvPr/>
        </p:nvSpPr>
        <p:spPr>
          <a:xfrm>
            <a:off x="3352824" y="6522324"/>
            <a:ext cx="2333786" cy="553998"/>
          </a:xfrm>
          <a:prstGeom prst="rect">
            <a:avLst/>
          </a:prstGeom>
          <a:noFill/>
        </p:spPr>
        <p:txBody>
          <a:bodyPr wrap="square" rtlCol="0">
            <a:spAutoFit/>
          </a:bodyPr>
          <a:lstStyle/>
          <a:p>
            <a:pPr algn="ctr"/>
            <a:r>
              <a:rPr lang="en-US" sz="3000" dirty="0"/>
              <a:t>2</a:t>
            </a:r>
          </a:p>
        </p:txBody>
      </p:sp>
      <p:sp>
        <p:nvSpPr>
          <p:cNvPr id="40" name="TextBox 39">
            <a:extLst>
              <a:ext uri="{FF2B5EF4-FFF2-40B4-BE49-F238E27FC236}">
                <a16:creationId xmlns:a16="http://schemas.microsoft.com/office/drawing/2014/main" id="{3AE0E1BF-A301-3241-8FC5-83573BEC5288}"/>
              </a:ext>
            </a:extLst>
          </p:cNvPr>
          <p:cNvSpPr txBox="1"/>
          <p:nvPr/>
        </p:nvSpPr>
        <p:spPr>
          <a:xfrm>
            <a:off x="4998769" y="6535191"/>
            <a:ext cx="2333786" cy="553998"/>
          </a:xfrm>
          <a:prstGeom prst="rect">
            <a:avLst/>
          </a:prstGeom>
          <a:noFill/>
        </p:spPr>
        <p:txBody>
          <a:bodyPr wrap="square" rtlCol="0">
            <a:spAutoFit/>
          </a:bodyPr>
          <a:lstStyle/>
          <a:p>
            <a:pPr algn="ctr"/>
            <a:r>
              <a:rPr lang="en-US" sz="3000" dirty="0"/>
              <a:t>3</a:t>
            </a:r>
          </a:p>
        </p:txBody>
      </p:sp>
      <p:sp>
        <p:nvSpPr>
          <p:cNvPr id="41" name="TextBox 40">
            <a:extLst>
              <a:ext uri="{FF2B5EF4-FFF2-40B4-BE49-F238E27FC236}">
                <a16:creationId xmlns:a16="http://schemas.microsoft.com/office/drawing/2014/main" id="{B630E469-EBB5-524E-8D0F-374B745AB8E7}"/>
              </a:ext>
            </a:extLst>
          </p:cNvPr>
          <p:cNvSpPr txBox="1"/>
          <p:nvPr/>
        </p:nvSpPr>
        <p:spPr>
          <a:xfrm>
            <a:off x="6631732" y="6535191"/>
            <a:ext cx="2333786" cy="553998"/>
          </a:xfrm>
          <a:prstGeom prst="rect">
            <a:avLst/>
          </a:prstGeom>
          <a:noFill/>
        </p:spPr>
        <p:txBody>
          <a:bodyPr wrap="square" rtlCol="0">
            <a:spAutoFit/>
          </a:bodyPr>
          <a:lstStyle/>
          <a:p>
            <a:pPr algn="ctr"/>
            <a:r>
              <a:rPr lang="en-US" sz="3000" dirty="0"/>
              <a:t>4</a:t>
            </a:r>
          </a:p>
        </p:txBody>
      </p:sp>
      <p:sp>
        <p:nvSpPr>
          <p:cNvPr id="42" name="TextBox 41">
            <a:extLst>
              <a:ext uri="{FF2B5EF4-FFF2-40B4-BE49-F238E27FC236}">
                <a16:creationId xmlns:a16="http://schemas.microsoft.com/office/drawing/2014/main" id="{9016D26B-ECED-E146-B7FD-30C734B054FE}"/>
              </a:ext>
            </a:extLst>
          </p:cNvPr>
          <p:cNvSpPr txBox="1"/>
          <p:nvPr/>
        </p:nvSpPr>
        <p:spPr>
          <a:xfrm>
            <a:off x="8240817" y="6536436"/>
            <a:ext cx="2333786" cy="553998"/>
          </a:xfrm>
          <a:prstGeom prst="rect">
            <a:avLst/>
          </a:prstGeom>
          <a:noFill/>
        </p:spPr>
        <p:txBody>
          <a:bodyPr wrap="square" rtlCol="0">
            <a:spAutoFit/>
          </a:bodyPr>
          <a:lstStyle/>
          <a:p>
            <a:pPr algn="ctr"/>
            <a:r>
              <a:rPr lang="en-US" sz="3000" dirty="0"/>
              <a:t>5</a:t>
            </a:r>
          </a:p>
        </p:txBody>
      </p:sp>
      <p:sp>
        <p:nvSpPr>
          <p:cNvPr id="43" name="TextBox 42">
            <a:extLst>
              <a:ext uri="{FF2B5EF4-FFF2-40B4-BE49-F238E27FC236}">
                <a16:creationId xmlns:a16="http://schemas.microsoft.com/office/drawing/2014/main" id="{C4280093-2153-A547-AB99-451AD6C5B6BE}"/>
              </a:ext>
            </a:extLst>
          </p:cNvPr>
          <p:cNvSpPr txBox="1"/>
          <p:nvPr/>
        </p:nvSpPr>
        <p:spPr>
          <a:xfrm>
            <a:off x="9820609" y="6544835"/>
            <a:ext cx="2333786" cy="553998"/>
          </a:xfrm>
          <a:prstGeom prst="rect">
            <a:avLst/>
          </a:prstGeom>
          <a:noFill/>
        </p:spPr>
        <p:txBody>
          <a:bodyPr wrap="square" rtlCol="0">
            <a:spAutoFit/>
          </a:bodyPr>
          <a:lstStyle/>
          <a:p>
            <a:pPr algn="ctr"/>
            <a:r>
              <a:rPr lang="en-US" sz="3000" dirty="0"/>
              <a:t>6</a:t>
            </a:r>
          </a:p>
        </p:txBody>
      </p:sp>
      <p:sp>
        <p:nvSpPr>
          <p:cNvPr id="17" name="TextBox 16">
            <a:extLst>
              <a:ext uri="{FF2B5EF4-FFF2-40B4-BE49-F238E27FC236}">
                <a16:creationId xmlns:a16="http://schemas.microsoft.com/office/drawing/2014/main" id="{2A2865EC-23E5-3242-94FC-5E4E2318C41F}"/>
              </a:ext>
            </a:extLst>
          </p:cNvPr>
          <p:cNvSpPr txBox="1"/>
          <p:nvPr/>
        </p:nvSpPr>
        <p:spPr>
          <a:xfrm rot="16200000">
            <a:off x="2265918" y="1313412"/>
            <a:ext cx="2027045" cy="477054"/>
          </a:xfrm>
          <a:prstGeom prst="rect">
            <a:avLst/>
          </a:prstGeom>
          <a:noFill/>
        </p:spPr>
        <p:txBody>
          <a:bodyPr wrap="square" rtlCol="0">
            <a:spAutoFit/>
          </a:bodyPr>
          <a:lstStyle/>
          <a:p>
            <a:pPr algn="ctr"/>
            <a:r>
              <a:rPr lang="en-US" sz="2500" dirty="0">
                <a:latin typeface="Cambria" panose="02040503050406030204" pitchFamily="18" charset="0"/>
              </a:rPr>
              <a:t>Damage</a:t>
            </a:r>
          </a:p>
        </p:txBody>
      </p:sp>
      <p:cxnSp>
        <p:nvCxnSpPr>
          <p:cNvPr id="18" name="Straight Arrow Connector 17">
            <a:extLst>
              <a:ext uri="{FF2B5EF4-FFF2-40B4-BE49-F238E27FC236}">
                <a16:creationId xmlns:a16="http://schemas.microsoft.com/office/drawing/2014/main" id="{C437253E-632E-6144-A67F-291FF7DD45CC}"/>
              </a:ext>
            </a:extLst>
          </p:cNvPr>
          <p:cNvCxnSpPr>
            <a:cxnSpLocks/>
          </p:cNvCxnSpPr>
          <p:nvPr/>
        </p:nvCxnSpPr>
        <p:spPr>
          <a:xfrm>
            <a:off x="5859093" y="1506537"/>
            <a:ext cx="551266"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6C322B2-9306-2B4E-BB55-7BA45B799D95}"/>
              </a:ext>
            </a:extLst>
          </p:cNvPr>
          <p:cNvCxnSpPr>
            <a:cxnSpLocks/>
          </p:cNvCxnSpPr>
          <p:nvPr/>
        </p:nvCxnSpPr>
        <p:spPr>
          <a:xfrm flipV="1">
            <a:off x="5874083" y="965515"/>
            <a:ext cx="0" cy="547531"/>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3E533665-C9D3-E04D-8F64-98A5E40FBA8B}"/>
                  </a:ext>
                </a:extLst>
              </p:cNvPr>
              <p:cNvSpPr txBox="1"/>
              <p:nvPr/>
            </p:nvSpPr>
            <p:spPr>
              <a:xfrm flipH="1">
                <a:off x="5600063" y="507478"/>
                <a:ext cx="640368" cy="523220"/>
              </a:xfrm>
              <a:prstGeom prst="rect">
                <a:avLst/>
              </a:prstGeom>
              <a:noFill/>
              <a:ln w="38100">
                <a:noFill/>
              </a:ln>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2</m:t>
                          </m:r>
                        </m:sub>
                      </m:sSub>
                    </m:oMath>
                  </m:oMathPara>
                </a14:m>
                <a:endParaRPr lang="en-US" sz="2800" dirty="0">
                  <a:solidFill>
                    <a:schemeClr val="tx1">
                      <a:lumMod val="85000"/>
                      <a:lumOff val="15000"/>
                    </a:schemeClr>
                  </a:solidFill>
                </a:endParaRPr>
              </a:p>
            </p:txBody>
          </p:sp>
        </mc:Choice>
        <mc:Fallback>
          <p:sp>
            <p:nvSpPr>
              <p:cNvPr id="20" name="TextBox 19">
                <a:extLst>
                  <a:ext uri="{FF2B5EF4-FFF2-40B4-BE49-F238E27FC236}">
                    <a16:creationId xmlns:a16="http://schemas.microsoft.com/office/drawing/2014/main" id="{3E533665-C9D3-E04D-8F64-98A5E40FBA8B}"/>
                  </a:ext>
                </a:extLst>
              </p:cNvPr>
              <p:cNvSpPr txBox="1">
                <a:spLocks noRot="1" noChangeAspect="1" noMove="1" noResize="1" noEditPoints="1" noAdjustHandles="1" noChangeArrowheads="1" noChangeShapeType="1" noTextEdit="1"/>
              </p:cNvSpPr>
              <p:nvPr/>
            </p:nvSpPr>
            <p:spPr>
              <a:xfrm flipH="1">
                <a:off x="5600063" y="507478"/>
                <a:ext cx="640368" cy="523220"/>
              </a:xfrm>
              <a:prstGeom prst="rect">
                <a:avLst/>
              </a:prstGeom>
              <a:blipFill>
                <a:blip r:embed="rId9"/>
                <a:stretch>
                  <a:fillRect b="-2326"/>
                </a:stretch>
              </a:blipFill>
              <a:ln w="38100">
                <a:noFill/>
              </a:ln>
            </p:spPr>
            <p:txBody>
              <a:bodyPr/>
              <a:lstStyle/>
              <a:p>
                <a:r>
                  <a:rPr lang="en-US">
                    <a:noFill/>
                  </a:rPr>
                  <a:t> </a:t>
                </a:r>
              </a:p>
            </p:txBody>
          </p:sp>
        </mc:Fallback>
      </mc:AlternateContent>
      <p:sp>
        <p:nvSpPr>
          <p:cNvPr id="21" name="Oval 20">
            <a:extLst>
              <a:ext uri="{FF2B5EF4-FFF2-40B4-BE49-F238E27FC236}">
                <a16:creationId xmlns:a16="http://schemas.microsoft.com/office/drawing/2014/main" id="{CD3FAF9F-9990-2C49-B588-AE991A11C3D7}"/>
              </a:ext>
            </a:extLst>
          </p:cNvPr>
          <p:cNvSpPr/>
          <p:nvPr/>
        </p:nvSpPr>
        <p:spPr>
          <a:xfrm>
            <a:off x="5828807" y="1450617"/>
            <a:ext cx="91440" cy="91440"/>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mc:AlternateContent xmlns:mc="http://schemas.openxmlformats.org/markup-compatibility/2006">
        <mc:Choice xmlns:a14="http://schemas.microsoft.com/office/drawing/2010/main" Requires="a14">
          <p:sp>
            <p:nvSpPr>
              <p:cNvPr id="22" name="Rectangle 21">
                <a:extLst>
                  <a:ext uri="{FF2B5EF4-FFF2-40B4-BE49-F238E27FC236}">
                    <a16:creationId xmlns:a16="http://schemas.microsoft.com/office/drawing/2014/main" id="{BA6AE544-C9DE-D249-852A-CA960189C12C}"/>
                  </a:ext>
                </a:extLst>
              </p:cNvPr>
              <p:cNvSpPr/>
              <p:nvPr/>
            </p:nvSpPr>
            <p:spPr>
              <a:xfrm>
                <a:off x="6311548" y="1252800"/>
                <a:ext cx="6403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i="1">
                              <a:solidFill>
                                <a:schemeClr val="tx1">
                                  <a:lumMod val="85000"/>
                                  <a:lumOff val="15000"/>
                                </a:schemeClr>
                              </a:solidFill>
                              <a:latin typeface="Cambria Math" panose="02040503050406030204" pitchFamily="18" charset="0"/>
                            </a:rPr>
                            <m:t>1</m:t>
                          </m:r>
                        </m:sub>
                      </m:sSub>
                    </m:oMath>
                  </m:oMathPara>
                </a14:m>
                <a:endParaRPr lang="en-US" sz="2800" dirty="0">
                  <a:solidFill>
                    <a:schemeClr val="tx1">
                      <a:lumMod val="85000"/>
                      <a:lumOff val="15000"/>
                    </a:schemeClr>
                  </a:solidFill>
                </a:endParaRPr>
              </a:p>
            </p:txBody>
          </p:sp>
        </mc:Choice>
        <mc:Fallback>
          <p:sp>
            <p:nvSpPr>
              <p:cNvPr id="22" name="Rectangle 21">
                <a:extLst>
                  <a:ext uri="{FF2B5EF4-FFF2-40B4-BE49-F238E27FC236}">
                    <a16:creationId xmlns:a16="http://schemas.microsoft.com/office/drawing/2014/main" id="{BA6AE544-C9DE-D249-852A-CA960189C12C}"/>
                  </a:ext>
                </a:extLst>
              </p:cNvPr>
              <p:cNvSpPr>
                <a:spLocks noRot="1" noChangeAspect="1" noMove="1" noResize="1" noEditPoints="1" noAdjustHandles="1" noChangeArrowheads="1" noChangeShapeType="1" noTextEdit="1"/>
              </p:cNvSpPr>
              <p:nvPr/>
            </p:nvSpPr>
            <p:spPr>
              <a:xfrm>
                <a:off x="6311548" y="1252800"/>
                <a:ext cx="640368" cy="523220"/>
              </a:xfrm>
              <a:prstGeom prst="rect">
                <a:avLst/>
              </a:prstGeom>
              <a:blipFill>
                <a:blip r:embed="rId10"/>
                <a:stretch>
                  <a:fillRect b="-23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4D8E1CB9-F445-1E45-8D46-6E7A1E98FD63}"/>
                  </a:ext>
                </a:extLst>
              </p:cNvPr>
              <p:cNvSpPr txBox="1"/>
              <p:nvPr/>
            </p:nvSpPr>
            <p:spPr>
              <a:xfrm flipH="1">
                <a:off x="5303944" y="1264824"/>
                <a:ext cx="640368" cy="523220"/>
              </a:xfrm>
              <a:prstGeom prst="rect">
                <a:avLst/>
              </a:prstGeom>
              <a:noFill/>
              <a:ln w="38100">
                <a:noFill/>
              </a:ln>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800" i="1" smtClean="0">
                              <a:solidFill>
                                <a:schemeClr val="tx1">
                                  <a:lumMod val="85000"/>
                                  <a:lumOff val="15000"/>
                                </a:schemeClr>
                              </a:solidFill>
                              <a:latin typeface="Cambria Math" panose="02040503050406030204" pitchFamily="18" charset="0"/>
                            </a:rPr>
                          </m:ctrlPr>
                        </m:sSubPr>
                        <m:e>
                          <m:r>
                            <a:rPr lang="en-US" sz="2800" i="1">
                              <a:solidFill>
                                <a:schemeClr val="tx1">
                                  <a:lumMod val="85000"/>
                                  <a:lumOff val="15000"/>
                                </a:schemeClr>
                              </a:solidFill>
                              <a:latin typeface="Cambria Math" panose="02040503050406030204" pitchFamily="18" charset="0"/>
                            </a:rPr>
                            <m:t>𝑋</m:t>
                          </m:r>
                        </m:e>
                        <m:sub>
                          <m:r>
                            <a:rPr lang="en-US" sz="2800" b="0" i="1" smtClean="0">
                              <a:solidFill>
                                <a:schemeClr val="tx1">
                                  <a:lumMod val="85000"/>
                                  <a:lumOff val="15000"/>
                                </a:schemeClr>
                              </a:solidFill>
                              <a:latin typeface="Cambria Math" panose="02040503050406030204" pitchFamily="18" charset="0"/>
                            </a:rPr>
                            <m:t>3</m:t>
                          </m:r>
                        </m:sub>
                      </m:sSub>
                    </m:oMath>
                  </m:oMathPara>
                </a14:m>
                <a:endParaRPr lang="en-US" sz="2800" dirty="0">
                  <a:solidFill>
                    <a:schemeClr val="tx1">
                      <a:lumMod val="85000"/>
                      <a:lumOff val="15000"/>
                    </a:schemeClr>
                  </a:solidFill>
                </a:endParaRPr>
              </a:p>
            </p:txBody>
          </p:sp>
        </mc:Choice>
        <mc:Fallback>
          <p:sp>
            <p:nvSpPr>
              <p:cNvPr id="23" name="TextBox 22">
                <a:extLst>
                  <a:ext uri="{FF2B5EF4-FFF2-40B4-BE49-F238E27FC236}">
                    <a16:creationId xmlns:a16="http://schemas.microsoft.com/office/drawing/2014/main" id="{4D8E1CB9-F445-1E45-8D46-6E7A1E98FD63}"/>
                  </a:ext>
                </a:extLst>
              </p:cNvPr>
              <p:cNvSpPr txBox="1">
                <a:spLocks noRot="1" noChangeAspect="1" noMove="1" noResize="1" noEditPoints="1" noAdjustHandles="1" noChangeArrowheads="1" noChangeShapeType="1" noTextEdit="1"/>
              </p:cNvSpPr>
              <p:nvPr/>
            </p:nvSpPr>
            <p:spPr>
              <a:xfrm flipH="1">
                <a:off x="5303944" y="1264824"/>
                <a:ext cx="640368" cy="523220"/>
              </a:xfrm>
              <a:prstGeom prst="rect">
                <a:avLst/>
              </a:prstGeom>
              <a:blipFill>
                <a:blip r:embed="rId11"/>
                <a:stretch>
                  <a:fillRect b="-2381"/>
                </a:stretch>
              </a:blipFill>
              <a:ln w="38100">
                <a:noFill/>
              </a:ln>
            </p:spPr>
            <p:txBody>
              <a:bodyPr/>
              <a:lstStyle/>
              <a:p>
                <a:r>
                  <a:rPr lang="en-US">
                    <a:noFill/>
                  </a:rPr>
                  <a:t> </a:t>
                </a:r>
              </a:p>
            </p:txBody>
          </p:sp>
        </mc:Fallback>
      </mc:AlternateContent>
    </p:spTree>
    <p:extLst>
      <p:ext uri="{BB962C8B-B14F-4D97-AF65-F5344CB8AC3E}">
        <p14:creationId xmlns:p14="http://schemas.microsoft.com/office/powerpoint/2010/main" val="182694309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34843</TotalTime>
  <Words>832</Words>
  <Application>Microsoft Macintosh PowerPoint</Application>
  <PresentationFormat>Custom</PresentationFormat>
  <Paragraphs>261</Paragraphs>
  <Slides>19</Slides>
  <Notes>17</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Cambria</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ia267</dc:creator>
  <cp:keywords/>
  <dc:description/>
  <cp:lastModifiedBy>ia267</cp:lastModifiedBy>
  <cp:revision>129</cp:revision>
  <dcterms:created xsi:type="dcterms:W3CDTF">2021-06-04T01:42:43Z</dcterms:created>
  <dcterms:modified xsi:type="dcterms:W3CDTF">2021-07-15T15:13:11Z</dcterms:modified>
  <cp:category/>
</cp:coreProperties>
</file>